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4"/>
  </p:notesMasterIdLst>
  <p:sldIdLst>
    <p:sldId id="269" r:id="rId2"/>
    <p:sldId id="275" r:id="rId3"/>
    <p:sldId id="258" r:id="rId4"/>
    <p:sldId id="259" r:id="rId5"/>
    <p:sldId id="271" r:id="rId6"/>
    <p:sldId id="267" r:id="rId7"/>
    <p:sldId id="274" r:id="rId8"/>
    <p:sldId id="260" r:id="rId9"/>
    <p:sldId id="270" r:id="rId10"/>
    <p:sldId id="265" r:id="rId11"/>
    <p:sldId id="272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cha Gupta" initials="RG" lastIdx="1" clrIdx="0">
    <p:extLst>
      <p:ext uri="{19B8F6BF-5375-455C-9EA6-DF929625EA0E}">
        <p15:presenceInfo xmlns:p15="http://schemas.microsoft.com/office/powerpoint/2012/main" userId="Richa Gupt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59" autoAdjust="0"/>
    <p:restoredTop sz="90167" autoAdjust="0"/>
  </p:normalViewPr>
  <p:slideViewPr>
    <p:cSldViewPr snapToGrid="0">
      <p:cViewPr varScale="1">
        <p:scale>
          <a:sx n="63" d="100"/>
          <a:sy n="63" d="100"/>
        </p:scale>
        <p:origin x="103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5931C6-64AA-49C2-8C69-EA5F4003684C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DF8BB2E8-A03E-4BC2-AE25-1856294A4766}">
      <dgm:prSet/>
      <dgm:spPr/>
      <dgm:t>
        <a:bodyPr/>
        <a:lstStyle/>
        <a:p>
          <a:r>
            <a:rPr lang="en-US"/>
            <a:t>Introduction</a:t>
          </a:r>
        </a:p>
      </dgm:t>
    </dgm:pt>
    <dgm:pt modelId="{F5113FE4-EEF5-4F42-B8A9-FD1EBDDECD50}" type="parTrans" cxnId="{419CBC39-5DE2-4D73-A4B5-43AE5C1A94EC}">
      <dgm:prSet/>
      <dgm:spPr/>
      <dgm:t>
        <a:bodyPr/>
        <a:lstStyle/>
        <a:p>
          <a:endParaRPr lang="en-US"/>
        </a:p>
      </dgm:t>
    </dgm:pt>
    <dgm:pt modelId="{22D03C87-804D-4609-97CA-AB44140ED825}" type="sibTrans" cxnId="{419CBC39-5DE2-4D73-A4B5-43AE5C1A94EC}">
      <dgm:prSet/>
      <dgm:spPr/>
      <dgm:t>
        <a:bodyPr/>
        <a:lstStyle/>
        <a:p>
          <a:endParaRPr lang="en-US"/>
        </a:p>
      </dgm:t>
    </dgm:pt>
    <dgm:pt modelId="{8282EF9A-C8C5-49BC-A595-81DC6C9A681D}">
      <dgm:prSet/>
      <dgm:spPr/>
      <dgm:t>
        <a:bodyPr/>
        <a:lstStyle/>
        <a:p>
          <a:r>
            <a:rPr lang="en-CA"/>
            <a:t>Concepts</a:t>
          </a:r>
          <a:endParaRPr lang="en-US"/>
        </a:p>
      </dgm:t>
    </dgm:pt>
    <dgm:pt modelId="{428B5188-608C-4BEC-B63D-B2A068BE1221}" type="parTrans" cxnId="{990C58B9-7BE5-40B3-939B-67959F04BAE7}">
      <dgm:prSet/>
      <dgm:spPr/>
      <dgm:t>
        <a:bodyPr/>
        <a:lstStyle/>
        <a:p>
          <a:endParaRPr lang="en-US"/>
        </a:p>
      </dgm:t>
    </dgm:pt>
    <dgm:pt modelId="{B810759E-39F3-46E1-B4D2-E2432EC653C1}" type="sibTrans" cxnId="{990C58B9-7BE5-40B3-939B-67959F04BAE7}">
      <dgm:prSet/>
      <dgm:spPr/>
      <dgm:t>
        <a:bodyPr/>
        <a:lstStyle/>
        <a:p>
          <a:endParaRPr lang="en-US"/>
        </a:p>
      </dgm:t>
    </dgm:pt>
    <dgm:pt modelId="{015E1D65-CAF0-4AD1-B1CF-74381C0D870F}">
      <dgm:prSet/>
      <dgm:spPr/>
      <dgm:t>
        <a:bodyPr/>
        <a:lstStyle/>
        <a:p>
          <a:r>
            <a:rPr lang="en-CA" dirty="0"/>
            <a:t>Block Diagram</a:t>
          </a:r>
          <a:endParaRPr lang="en-US" dirty="0"/>
        </a:p>
      </dgm:t>
    </dgm:pt>
    <dgm:pt modelId="{B7E5BCF3-0B70-425B-B64F-C4F106713DF3}" type="parTrans" cxnId="{6FE6D3B6-BB8F-4A92-B8A0-A89DCA43FD2B}">
      <dgm:prSet/>
      <dgm:spPr/>
      <dgm:t>
        <a:bodyPr/>
        <a:lstStyle/>
        <a:p>
          <a:endParaRPr lang="en-US"/>
        </a:p>
      </dgm:t>
    </dgm:pt>
    <dgm:pt modelId="{A370830A-95B7-40D5-838F-4743322CC329}" type="sibTrans" cxnId="{6FE6D3B6-BB8F-4A92-B8A0-A89DCA43FD2B}">
      <dgm:prSet/>
      <dgm:spPr/>
      <dgm:t>
        <a:bodyPr/>
        <a:lstStyle/>
        <a:p>
          <a:endParaRPr lang="en-US"/>
        </a:p>
      </dgm:t>
    </dgm:pt>
    <dgm:pt modelId="{44F64977-D0F6-4F44-9962-C71CD45DD00E}">
      <dgm:prSet/>
      <dgm:spPr/>
      <dgm:t>
        <a:bodyPr/>
        <a:lstStyle/>
        <a:p>
          <a:r>
            <a:rPr lang="en-CA"/>
            <a:t>How the application works?</a:t>
          </a:r>
          <a:endParaRPr lang="en-US"/>
        </a:p>
      </dgm:t>
    </dgm:pt>
    <dgm:pt modelId="{FD94040B-D386-4588-9C7A-BB146CA07B1E}" type="parTrans" cxnId="{CA9A63AC-A3BE-4E57-8AB0-792408A8D7DF}">
      <dgm:prSet/>
      <dgm:spPr/>
      <dgm:t>
        <a:bodyPr/>
        <a:lstStyle/>
        <a:p>
          <a:endParaRPr lang="en-US"/>
        </a:p>
      </dgm:t>
    </dgm:pt>
    <dgm:pt modelId="{CE63182C-EB6D-458B-A6F5-036B93AD589A}" type="sibTrans" cxnId="{CA9A63AC-A3BE-4E57-8AB0-792408A8D7DF}">
      <dgm:prSet/>
      <dgm:spPr/>
      <dgm:t>
        <a:bodyPr/>
        <a:lstStyle/>
        <a:p>
          <a:endParaRPr lang="en-US"/>
        </a:p>
      </dgm:t>
    </dgm:pt>
    <dgm:pt modelId="{4DBDF3B6-537C-4062-9D87-13FB4E0A46B3}">
      <dgm:prSet/>
      <dgm:spPr/>
      <dgm:t>
        <a:bodyPr/>
        <a:lstStyle/>
        <a:p>
          <a:r>
            <a:rPr lang="en-CA"/>
            <a:t>Code Walkthrough</a:t>
          </a:r>
          <a:endParaRPr lang="en-US"/>
        </a:p>
      </dgm:t>
    </dgm:pt>
    <dgm:pt modelId="{548E22BF-5785-41E7-8452-C41C4C7EB9F4}" type="parTrans" cxnId="{584D78D8-A10E-4D81-A66C-F7BD194F842C}">
      <dgm:prSet/>
      <dgm:spPr/>
      <dgm:t>
        <a:bodyPr/>
        <a:lstStyle/>
        <a:p>
          <a:endParaRPr lang="en-US"/>
        </a:p>
      </dgm:t>
    </dgm:pt>
    <dgm:pt modelId="{C3CB02ED-5E43-4BBB-A23B-B517106CD0D1}" type="sibTrans" cxnId="{584D78D8-A10E-4D81-A66C-F7BD194F842C}">
      <dgm:prSet/>
      <dgm:spPr/>
      <dgm:t>
        <a:bodyPr/>
        <a:lstStyle/>
        <a:p>
          <a:endParaRPr lang="en-US"/>
        </a:p>
      </dgm:t>
    </dgm:pt>
    <dgm:pt modelId="{5E35C199-E31C-406B-AB1A-24BE04B5796D}">
      <dgm:prSet/>
      <dgm:spPr/>
      <dgm:t>
        <a:bodyPr/>
        <a:lstStyle/>
        <a:p>
          <a:r>
            <a:rPr lang="en-CA"/>
            <a:t>Demo</a:t>
          </a:r>
          <a:endParaRPr lang="en-US"/>
        </a:p>
      </dgm:t>
    </dgm:pt>
    <dgm:pt modelId="{1DF15D62-88B0-4222-BE4A-BE6751F80B01}" type="parTrans" cxnId="{0C62577E-4347-49B0-8007-E0620F93AB24}">
      <dgm:prSet/>
      <dgm:spPr/>
      <dgm:t>
        <a:bodyPr/>
        <a:lstStyle/>
        <a:p>
          <a:endParaRPr lang="en-US"/>
        </a:p>
      </dgm:t>
    </dgm:pt>
    <dgm:pt modelId="{0C4CAEEF-95E2-4BCA-BBBE-B52A694C6868}" type="sibTrans" cxnId="{0C62577E-4347-49B0-8007-E0620F93AB24}">
      <dgm:prSet/>
      <dgm:spPr/>
      <dgm:t>
        <a:bodyPr/>
        <a:lstStyle/>
        <a:p>
          <a:endParaRPr lang="en-US"/>
        </a:p>
      </dgm:t>
    </dgm:pt>
    <dgm:pt modelId="{675EBECD-5079-43E9-B9D7-927845C8FA10}">
      <dgm:prSet/>
      <dgm:spPr/>
      <dgm:t>
        <a:bodyPr/>
        <a:lstStyle/>
        <a:p>
          <a:r>
            <a:rPr lang="en-CA"/>
            <a:t>Conclusion</a:t>
          </a:r>
          <a:endParaRPr lang="en-US"/>
        </a:p>
      </dgm:t>
    </dgm:pt>
    <dgm:pt modelId="{6983B71A-7EA3-470F-AB11-AB9E0F06BD9F}" type="parTrans" cxnId="{03D45EF4-3029-4B3E-BE2F-348C0EFAC06C}">
      <dgm:prSet/>
      <dgm:spPr/>
      <dgm:t>
        <a:bodyPr/>
        <a:lstStyle/>
        <a:p>
          <a:endParaRPr lang="en-US"/>
        </a:p>
      </dgm:t>
    </dgm:pt>
    <dgm:pt modelId="{459CF7B0-DBD5-4042-B018-28C06C65B57D}" type="sibTrans" cxnId="{03D45EF4-3029-4B3E-BE2F-348C0EFAC06C}">
      <dgm:prSet/>
      <dgm:spPr/>
      <dgm:t>
        <a:bodyPr/>
        <a:lstStyle/>
        <a:p>
          <a:endParaRPr lang="en-US"/>
        </a:p>
      </dgm:t>
    </dgm:pt>
    <dgm:pt modelId="{50D85148-15E9-4EBB-8E62-94837CE3D712}">
      <dgm:prSet/>
      <dgm:spPr/>
      <dgm:t>
        <a:bodyPr/>
        <a:lstStyle/>
        <a:p>
          <a:r>
            <a:rPr lang="en-CA"/>
            <a:t>References</a:t>
          </a:r>
          <a:endParaRPr lang="en-US"/>
        </a:p>
      </dgm:t>
    </dgm:pt>
    <dgm:pt modelId="{CD48AEC1-D778-49F8-884D-F733A5DD3762}" type="parTrans" cxnId="{75F88C22-D5AF-4924-BEB0-992E7B23FA73}">
      <dgm:prSet/>
      <dgm:spPr/>
      <dgm:t>
        <a:bodyPr/>
        <a:lstStyle/>
        <a:p>
          <a:endParaRPr lang="en-US"/>
        </a:p>
      </dgm:t>
    </dgm:pt>
    <dgm:pt modelId="{E0E171B4-966D-47BA-B5EA-DF82E8F95B81}" type="sibTrans" cxnId="{75F88C22-D5AF-4924-BEB0-992E7B23FA73}">
      <dgm:prSet/>
      <dgm:spPr/>
      <dgm:t>
        <a:bodyPr/>
        <a:lstStyle/>
        <a:p>
          <a:endParaRPr lang="en-US"/>
        </a:p>
      </dgm:t>
    </dgm:pt>
    <dgm:pt modelId="{AB5EAF7E-4F9F-4095-999F-E7A3D08BF679}">
      <dgm:prSet/>
      <dgm:spPr/>
      <dgm:t>
        <a:bodyPr/>
        <a:lstStyle/>
        <a:p>
          <a:r>
            <a:rPr lang="en-CA" dirty="0"/>
            <a:t>Credits</a:t>
          </a:r>
          <a:endParaRPr lang="en-US" dirty="0"/>
        </a:p>
      </dgm:t>
    </dgm:pt>
    <dgm:pt modelId="{20C43724-FFDB-423E-B260-7BA52C16510B}" type="parTrans" cxnId="{A0CE0E46-DCA3-4622-8E47-CE12730DC99F}">
      <dgm:prSet/>
      <dgm:spPr/>
      <dgm:t>
        <a:bodyPr/>
        <a:lstStyle/>
        <a:p>
          <a:endParaRPr lang="en-US"/>
        </a:p>
      </dgm:t>
    </dgm:pt>
    <dgm:pt modelId="{65139E88-2A26-4F23-8225-E8313913B30D}" type="sibTrans" cxnId="{A0CE0E46-DCA3-4622-8E47-CE12730DC99F}">
      <dgm:prSet/>
      <dgm:spPr/>
      <dgm:t>
        <a:bodyPr/>
        <a:lstStyle/>
        <a:p>
          <a:endParaRPr lang="en-US"/>
        </a:p>
      </dgm:t>
    </dgm:pt>
    <dgm:pt modelId="{D66DED9F-87A2-4419-ABF2-44A1F421F4EF}" type="pres">
      <dgm:prSet presAssocID="{885931C6-64AA-49C2-8C69-EA5F4003684C}" presName="Name0" presStyleCnt="0">
        <dgm:presLayoutVars>
          <dgm:dir/>
          <dgm:resizeHandles val="exact"/>
        </dgm:presLayoutVars>
      </dgm:prSet>
      <dgm:spPr/>
    </dgm:pt>
    <dgm:pt modelId="{7B31756C-E831-4703-A369-F10B63E57D04}" type="pres">
      <dgm:prSet presAssocID="{DF8BB2E8-A03E-4BC2-AE25-1856294A4766}" presName="node" presStyleLbl="node1" presStyleIdx="0" presStyleCnt="9">
        <dgm:presLayoutVars>
          <dgm:bulletEnabled val="1"/>
        </dgm:presLayoutVars>
      </dgm:prSet>
      <dgm:spPr/>
    </dgm:pt>
    <dgm:pt modelId="{72ACDF14-5BCD-4BE1-AFA3-20319CDACA91}" type="pres">
      <dgm:prSet presAssocID="{22D03C87-804D-4609-97CA-AB44140ED825}" presName="sibTrans" presStyleLbl="sibTrans1D1" presStyleIdx="0" presStyleCnt="8"/>
      <dgm:spPr/>
    </dgm:pt>
    <dgm:pt modelId="{B49DE9F7-FB0B-44FD-AEFA-07D6488F3653}" type="pres">
      <dgm:prSet presAssocID="{22D03C87-804D-4609-97CA-AB44140ED825}" presName="connectorText" presStyleLbl="sibTrans1D1" presStyleIdx="0" presStyleCnt="8"/>
      <dgm:spPr/>
    </dgm:pt>
    <dgm:pt modelId="{6ADF61EB-180F-44BD-82CB-263E676A31F0}" type="pres">
      <dgm:prSet presAssocID="{8282EF9A-C8C5-49BC-A595-81DC6C9A681D}" presName="node" presStyleLbl="node1" presStyleIdx="1" presStyleCnt="9">
        <dgm:presLayoutVars>
          <dgm:bulletEnabled val="1"/>
        </dgm:presLayoutVars>
      </dgm:prSet>
      <dgm:spPr/>
    </dgm:pt>
    <dgm:pt modelId="{C1CF3182-09CA-40B5-AD31-329DD9BB3D58}" type="pres">
      <dgm:prSet presAssocID="{B810759E-39F3-46E1-B4D2-E2432EC653C1}" presName="sibTrans" presStyleLbl="sibTrans1D1" presStyleIdx="1" presStyleCnt="8"/>
      <dgm:spPr/>
    </dgm:pt>
    <dgm:pt modelId="{EE7FBB5C-489F-4664-BD35-C13159343B8C}" type="pres">
      <dgm:prSet presAssocID="{B810759E-39F3-46E1-B4D2-E2432EC653C1}" presName="connectorText" presStyleLbl="sibTrans1D1" presStyleIdx="1" presStyleCnt="8"/>
      <dgm:spPr/>
    </dgm:pt>
    <dgm:pt modelId="{7FCA2356-0301-4C76-8CFD-4416A7D59148}" type="pres">
      <dgm:prSet presAssocID="{015E1D65-CAF0-4AD1-B1CF-74381C0D870F}" presName="node" presStyleLbl="node1" presStyleIdx="2" presStyleCnt="9">
        <dgm:presLayoutVars>
          <dgm:bulletEnabled val="1"/>
        </dgm:presLayoutVars>
      </dgm:prSet>
      <dgm:spPr/>
    </dgm:pt>
    <dgm:pt modelId="{AD26F628-4916-4E91-A864-93767970086B}" type="pres">
      <dgm:prSet presAssocID="{A370830A-95B7-40D5-838F-4743322CC329}" presName="sibTrans" presStyleLbl="sibTrans1D1" presStyleIdx="2" presStyleCnt="8"/>
      <dgm:spPr/>
    </dgm:pt>
    <dgm:pt modelId="{6CA65E89-24AB-47D8-BF3B-B8A4454B7F7C}" type="pres">
      <dgm:prSet presAssocID="{A370830A-95B7-40D5-838F-4743322CC329}" presName="connectorText" presStyleLbl="sibTrans1D1" presStyleIdx="2" presStyleCnt="8"/>
      <dgm:spPr/>
    </dgm:pt>
    <dgm:pt modelId="{5421164E-4B69-432D-93E2-7C0BBD9054D8}" type="pres">
      <dgm:prSet presAssocID="{44F64977-D0F6-4F44-9962-C71CD45DD00E}" presName="node" presStyleLbl="node1" presStyleIdx="3" presStyleCnt="9">
        <dgm:presLayoutVars>
          <dgm:bulletEnabled val="1"/>
        </dgm:presLayoutVars>
      </dgm:prSet>
      <dgm:spPr/>
    </dgm:pt>
    <dgm:pt modelId="{5E8448F4-894D-4136-9DEB-EBC0E9BD591C}" type="pres">
      <dgm:prSet presAssocID="{CE63182C-EB6D-458B-A6F5-036B93AD589A}" presName="sibTrans" presStyleLbl="sibTrans1D1" presStyleIdx="3" presStyleCnt="8"/>
      <dgm:spPr/>
    </dgm:pt>
    <dgm:pt modelId="{1B3FFB9F-92F3-4346-8563-52C8B519BF76}" type="pres">
      <dgm:prSet presAssocID="{CE63182C-EB6D-458B-A6F5-036B93AD589A}" presName="connectorText" presStyleLbl="sibTrans1D1" presStyleIdx="3" presStyleCnt="8"/>
      <dgm:spPr/>
    </dgm:pt>
    <dgm:pt modelId="{5A0C8E50-40DB-4CAF-9FCF-6CCD5BBA00E4}" type="pres">
      <dgm:prSet presAssocID="{4DBDF3B6-537C-4062-9D87-13FB4E0A46B3}" presName="node" presStyleLbl="node1" presStyleIdx="4" presStyleCnt="9">
        <dgm:presLayoutVars>
          <dgm:bulletEnabled val="1"/>
        </dgm:presLayoutVars>
      </dgm:prSet>
      <dgm:spPr/>
    </dgm:pt>
    <dgm:pt modelId="{EE7698E6-6605-41E6-AF0D-98F7376CC3C1}" type="pres">
      <dgm:prSet presAssocID="{C3CB02ED-5E43-4BBB-A23B-B517106CD0D1}" presName="sibTrans" presStyleLbl="sibTrans1D1" presStyleIdx="4" presStyleCnt="8"/>
      <dgm:spPr/>
    </dgm:pt>
    <dgm:pt modelId="{98CFF311-636E-45D4-93D2-D993928C5A9B}" type="pres">
      <dgm:prSet presAssocID="{C3CB02ED-5E43-4BBB-A23B-B517106CD0D1}" presName="connectorText" presStyleLbl="sibTrans1D1" presStyleIdx="4" presStyleCnt="8"/>
      <dgm:spPr/>
    </dgm:pt>
    <dgm:pt modelId="{511B735C-B6A3-4982-B397-4E42EB24BB48}" type="pres">
      <dgm:prSet presAssocID="{5E35C199-E31C-406B-AB1A-24BE04B5796D}" presName="node" presStyleLbl="node1" presStyleIdx="5" presStyleCnt="9">
        <dgm:presLayoutVars>
          <dgm:bulletEnabled val="1"/>
        </dgm:presLayoutVars>
      </dgm:prSet>
      <dgm:spPr/>
    </dgm:pt>
    <dgm:pt modelId="{236E00D6-8777-437F-AFF9-5D100644AC23}" type="pres">
      <dgm:prSet presAssocID="{0C4CAEEF-95E2-4BCA-BBBE-B52A694C6868}" presName="sibTrans" presStyleLbl="sibTrans1D1" presStyleIdx="5" presStyleCnt="8"/>
      <dgm:spPr/>
    </dgm:pt>
    <dgm:pt modelId="{F4790F59-B284-4759-A383-222311B45F56}" type="pres">
      <dgm:prSet presAssocID="{0C4CAEEF-95E2-4BCA-BBBE-B52A694C6868}" presName="connectorText" presStyleLbl="sibTrans1D1" presStyleIdx="5" presStyleCnt="8"/>
      <dgm:spPr/>
    </dgm:pt>
    <dgm:pt modelId="{DBAD393B-BE5E-4BC1-A1FA-BB77E61B59D3}" type="pres">
      <dgm:prSet presAssocID="{675EBECD-5079-43E9-B9D7-927845C8FA10}" presName="node" presStyleLbl="node1" presStyleIdx="6" presStyleCnt="9">
        <dgm:presLayoutVars>
          <dgm:bulletEnabled val="1"/>
        </dgm:presLayoutVars>
      </dgm:prSet>
      <dgm:spPr/>
    </dgm:pt>
    <dgm:pt modelId="{DD439C54-DDAC-45CA-BB53-BF1C5983EAC6}" type="pres">
      <dgm:prSet presAssocID="{459CF7B0-DBD5-4042-B018-28C06C65B57D}" presName="sibTrans" presStyleLbl="sibTrans1D1" presStyleIdx="6" presStyleCnt="8"/>
      <dgm:spPr/>
    </dgm:pt>
    <dgm:pt modelId="{D24B05E8-0993-4701-9626-1909D1F602AB}" type="pres">
      <dgm:prSet presAssocID="{459CF7B0-DBD5-4042-B018-28C06C65B57D}" presName="connectorText" presStyleLbl="sibTrans1D1" presStyleIdx="6" presStyleCnt="8"/>
      <dgm:spPr/>
    </dgm:pt>
    <dgm:pt modelId="{EF7DFC41-1453-43EF-943D-C77436D17CF0}" type="pres">
      <dgm:prSet presAssocID="{50D85148-15E9-4EBB-8E62-94837CE3D712}" presName="node" presStyleLbl="node1" presStyleIdx="7" presStyleCnt="9">
        <dgm:presLayoutVars>
          <dgm:bulletEnabled val="1"/>
        </dgm:presLayoutVars>
      </dgm:prSet>
      <dgm:spPr/>
    </dgm:pt>
    <dgm:pt modelId="{A48129CC-7CD7-41DF-9FC0-3B8E14609803}" type="pres">
      <dgm:prSet presAssocID="{E0E171B4-966D-47BA-B5EA-DF82E8F95B81}" presName="sibTrans" presStyleLbl="sibTrans1D1" presStyleIdx="7" presStyleCnt="8"/>
      <dgm:spPr/>
    </dgm:pt>
    <dgm:pt modelId="{3EB6043D-2F0A-40B1-953F-18EF6A29E29C}" type="pres">
      <dgm:prSet presAssocID="{E0E171B4-966D-47BA-B5EA-DF82E8F95B81}" presName="connectorText" presStyleLbl="sibTrans1D1" presStyleIdx="7" presStyleCnt="8"/>
      <dgm:spPr/>
    </dgm:pt>
    <dgm:pt modelId="{4029FDF5-1CA9-4FEB-843C-7BE004BB881B}" type="pres">
      <dgm:prSet presAssocID="{AB5EAF7E-4F9F-4095-999F-E7A3D08BF679}" presName="node" presStyleLbl="node1" presStyleIdx="8" presStyleCnt="9">
        <dgm:presLayoutVars>
          <dgm:bulletEnabled val="1"/>
        </dgm:presLayoutVars>
      </dgm:prSet>
      <dgm:spPr/>
    </dgm:pt>
  </dgm:ptLst>
  <dgm:cxnLst>
    <dgm:cxn modelId="{94690301-CEAD-45DC-92FB-A7CCECFD6023}" type="presOf" srcId="{22D03C87-804D-4609-97CA-AB44140ED825}" destId="{B49DE9F7-FB0B-44FD-AEFA-07D6488F3653}" srcOrd="1" destOrd="0" presId="urn:microsoft.com/office/officeart/2016/7/layout/RepeatingBendingProcessNew"/>
    <dgm:cxn modelId="{D0BA2B11-088A-4CC4-A9B5-4CC23F7DFD0B}" type="presOf" srcId="{E0E171B4-966D-47BA-B5EA-DF82E8F95B81}" destId="{A48129CC-7CD7-41DF-9FC0-3B8E14609803}" srcOrd="0" destOrd="0" presId="urn:microsoft.com/office/officeart/2016/7/layout/RepeatingBendingProcessNew"/>
    <dgm:cxn modelId="{3D4F7C14-DAB8-4CD3-93F0-B7AAA3ED3E7A}" type="presOf" srcId="{A370830A-95B7-40D5-838F-4743322CC329}" destId="{6CA65E89-24AB-47D8-BF3B-B8A4454B7F7C}" srcOrd="1" destOrd="0" presId="urn:microsoft.com/office/officeart/2016/7/layout/RepeatingBendingProcessNew"/>
    <dgm:cxn modelId="{75F88C22-D5AF-4924-BEB0-992E7B23FA73}" srcId="{885931C6-64AA-49C2-8C69-EA5F4003684C}" destId="{50D85148-15E9-4EBB-8E62-94837CE3D712}" srcOrd="7" destOrd="0" parTransId="{CD48AEC1-D778-49F8-884D-F733A5DD3762}" sibTransId="{E0E171B4-966D-47BA-B5EA-DF82E8F95B81}"/>
    <dgm:cxn modelId="{E6AEE723-06CD-44F4-80E7-4573EE77ABD0}" type="presOf" srcId="{44F64977-D0F6-4F44-9962-C71CD45DD00E}" destId="{5421164E-4B69-432D-93E2-7C0BBD9054D8}" srcOrd="0" destOrd="0" presId="urn:microsoft.com/office/officeart/2016/7/layout/RepeatingBendingProcessNew"/>
    <dgm:cxn modelId="{5C21932D-FB82-457A-83A9-92B0C9DF16EB}" type="presOf" srcId="{C3CB02ED-5E43-4BBB-A23B-B517106CD0D1}" destId="{EE7698E6-6605-41E6-AF0D-98F7376CC3C1}" srcOrd="0" destOrd="0" presId="urn:microsoft.com/office/officeart/2016/7/layout/RepeatingBendingProcessNew"/>
    <dgm:cxn modelId="{23273E34-8330-409F-A677-D7E8C6067B37}" type="presOf" srcId="{50D85148-15E9-4EBB-8E62-94837CE3D712}" destId="{EF7DFC41-1453-43EF-943D-C77436D17CF0}" srcOrd="0" destOrd="0" presId="urn:microsoft.com/office/officeart/2016/7/layout/RepeatingBendingProcessNew"/>
    <dgm:cxn modelId="{419CBC39-5DE2-4D73-A4B5-43AE5C1A94EC}" srcId="{885931C6-64AA-49C2-8C69-EA5F4003684C}" destId="{DF8BB2E8-A03E-4BC2-AE25-1856294A4766}" srcOrd="0" destOrd="0" parTransId="{F5113FE4-EEF5-4F42-B8A9-FD1EBDDECD50}" sibTransId="{22D03C87-804D-4609-97CA-AB44140ED825}"/>
    <dgm:cxn modelId="{B2DCBC64-0E1A-4694-8815-0DDBB093ABA9}" type="presOf" srcId="{459CF7B0-DBD5-4042-B018-28C06C65B57D}" destId="{D24B05E8-0993-4701-9626-1909D1F602AB}" srcOrd="1" destOrd="0" presId="urn:microsoft.com/office/officeart/2016/7/layout/RepeatingBendingProcessNew"/>
    <dgm:cxn modelId="{A0CE0E46-DCA3-4622-8E47-CE12730DC99F}" srcId="{885931C6-64AA-49C2-8C69-EA5F4003684C}" destId="{AB5EAF7E-4F9F-4095-999F-E7A3D08BF679}" srcOrd="8" destOrd="0" parTransId="{20C43724-FFDB-423E-B260-7BA52C16510B}" sibTransId="{65139E88-2A26-4F23-8225-E8313913B30D}"/>
    <dgm:cxn modelId="{60DCA067-3675-4D34-95D8-5D24F43F3408}" type="presOf" srcId="{0C4CAEEF-95E2-4BCA-BBBE-B52A694C6868}" destId="{F4790F59-B284-4759-A383-222311B45F56}" srcOrd="1" destOrd="0" presId="urn:microsoft.com/office/officeart/2016/7/layout/RepeatingBendingProcessNew"/>
    <dgm:cxn modelId="{B8EB2169-5227-4BE3-8090-16FFAAC04FED}" type="presOf" srcId="{8282EF9A-C8C5-49BC-A595-81DC6C9A681D}" destId="{6ADF61EB-180F-44BD-82CB-263E676A31F0}" srcOrd="0" destOrd="0" presId="urn:microsoft.com/office/officeart/2016/7/layout/RepeatingBendingProcessNew"/>
    <dgm:cxn modelId="{EB469B6F-2691-45C5-9289-DDBD8BAE2840}" type="presOf" srcId="{CE63182C-EB6D-458B-A6F5-036B93AD589A}" destId="{5E8448F4-894D-4136-9DEB-EBC0E9BD591C}" srcOrd="0" destOrd="0" presId="urn:microsoft.com/office/officeart/2016/7/layout/RepeatingBendingProcessNew"/>
    <dgm:cxn modelId="{83978372-1ADB-47E5-950E-4BEEC6DEC7A9}" type="presOf" srcId="{4DBDF3B6-537C-4062-9D87-13FB4E0A46B3}" destId="{5A0C8E50-40DB-4CAF-9FCF-6CCD5BBA00E4}" srcOrd="0" destOrd="0" presId="urn:microsoft.com/office/officeart/2016/7/layout/RepeatingBendingProcessNew"/>
    <dgm:cxn modelId="{9B8AA252-7661-45D2-ACF2-BCB42B852FAE}" type="presOf" srcId="{B810759E-39F3-46E1-B4D2-E2432EC653C1}" destId="{EE7FBB5C-489F-4664-BD35-C13159343B8C}" srcOrd="1" destOrd="0" presId="urn:microsoft.com/office/officeart/2016/7/layout/RepeatingBendingProcessNew"/>
    <dgm:cxn modelId="{CC7FA454-1341-4537-95E5-08BE450A0111}" type="presOf" srcId="{CE63182C-EB6D-458B-A6F5-036B93AD589A}" destId="{1B3FFB9F-92F3-4346-8563-52C8B519BF76}" srcOrd="1" destOrd="0" presId="urn:microsoft.com/office/officeart/2016/7/layout/RepeatingBendingProcessNew"/>
    <dgm:cxn modelId="{90DC7A79-DB96-476F-96DF-41EB916BE6FE}" type="presOf" srcId="{5E35C199-E31C-406B-AB1A-24BE04B5796D}" destId="{511B735C-B6A3-4982-B397-4E42EB24BB48}" srcOrd="0" destOrd="0" presId="urn:microsoft.com/office/officeart/2016/7/layout/RepeatingBendingProcessNew"/>
    <dgm:cxn modelId="{0C62577E-4347-49B0-8007-E0620F93AB24}" srcId="{885931C6-64AA-49C2-8C69-EA5F4003684C}" destId="{5E35C199-E31C-406B-AB1A-24BE04B5796D}" srcOrd="5" destOrd="0" parTransId="{1DF15D62-88B0-4222-BE4A-BE6751F80B01}" sibTransId="{0C4CAEEF-95E2-4BCA-BBBE-B52A694C6868}"/>
    <dgm:cxn modelId="{99E41C82-31AD-42FC-9593-720F3BE177D9}" type="presOf" srcId="{22D03C87-804D-4609-97CA-AB44140ED825}" destId="{72ACDF14-5BCD-4BE1-AFA3-20319CDACA91}" srcOrd="0" destOrd="0" presId="urn:microsoft.com/office/officeart/2016/7/layout/RepeatingBendingProcessNew"/>
    <dgm:cxn modelId="{A395A483-A3AC-4B00-9335-F5242F0368AB}" type="presOf" srcId="{C3CB02ED-5E43-4BBB-A23B-B517106CD0D1}" destId="{98CFF311-636E-45D4-93D2-D993928C5A9B}" srcOrd="1" destOrd="0" presId="urn:microsoft.com/office/officeart/2016/7/layout/RepeatingBendingProcessNew"/>
    <dgm:cxn modelId="{41B5ED8F-F548-4540-880A-CAC30CBCC95F}" type="presOf" srcId="{E0E171B4-966D-47BA-B5EA-DF82E8F95B81}" destId="{3EB6043D-2F0A-40B1-953F-18EF6A29E29C}" srcOrd="1" destOrd="0" presId="urn:microsoft.com/office/officeart/2016/7/layout/RepeatingBendingProcessNew"/>
    <dgm:cxn modelId="{21D63B9D-8E60-482B-BE34-27E35B3B5FE1}" type="presOf" srcId="{AB5EAF7E-4F9F-4095-999F-E7A3D08BF679}" destId="{4029FDF5-1CA9-4FEB-843C-7BE004BB881B}" srcOrd="0" destOrd="0" presId="urn:microsoft.com/office/officeart/2016/7/layout/RepeatingBendingProcessNew"/>
    <dgm:cxn modelId="{CA9A63AC-A3BE-4E57-8AB0-792408A8D7DF}" srcId="{885931C6-64AA-49C2-8C69-EA5F4003684C}" destId="{44F64977-D0F6-4F44-9962-C71CD45DD00E}" srcOrd="3" destOrd="0" parTransId="{FD94040B-D386-4588-9C7A-BB146CA07B1E}" sibTransId="{CE63182C-EB6D-458B-A6F5-036B93AD589A}"/>
    <dgm:cxn modelId="{6FE6D3B6-BB8F-4A92-B8A0-A89DCA43FD2B}" srcId="{885931C6-64AA-49C2-8C69-EA5F4003684C}" destId="{015E1D65-CAF0-4AD1-B1CF-74381C0D870F}" srcOrd="2" destOrd="0" parTransId="{B7E5BCF3-0B70-425B-B64F-C4F106713DF3}" sibTransId="{A370830A-95B7-40D5-838F-4743322CC329}"/>
    <dgm:cxn modelId="{990C58B9-7BE5-40B3-939B-67959F04BAE7}" srcId="{885931C6-64AA-49C2-8C69-EA5F4003684C}" destId="{8282EF9A-C8C5-49BC-A595-81DC6C9A681D}" srcOrd="1" destOrd="0" parTransId="{428B5188-608C-4BEC-B63D-B2A068BE1221}" sibTransId="{B810759E-39F3-46E1-B4D2-E2432EC653C1}"/>
    <dgm:cxn modelId="{EAADDCC6-8D57-4271-B8AE-C1DB11D74838}" type="presOf" srcId="{A370830A-95B7-40D5-838F-4743322CC329}" destId="{AD26F628-4916-4E91-A864-93767970086B}" srcOrd="0" destOrd="0" presId="urn:microsoft.com/office/officeart/2016/7/layout/RepeatingBendingProcessNew"/>
    <dgm:cxn modelId="{F7679AC8-0FC2-4BCB-92B9-1D0F1E4DEC8C}" type="presOf" srcId="{459CF7B0-DBD5-4042-B018-28C06C65B57D}" destId="{DD439C54-DDAC-45CA-BB53-BF1C5983EAC6}" srcOrd="0" destOrd="0" presId="urn:microsoft.com/office/officeart/2016/7/layout/RepeatingBendingProcessNew"/>
    <dgm:cxn modelId="{684CEECA-0790-42FE-AA6A-DE1278682924}" type="presOf" srcId="{B810759E-39F3-46E1-B4D2-E2432EC653C1}" destId="{C1CF3182-09CA-40B5-AD31-329DD9BB3D58}" srcOrd="0" destOrd="0" presId="urn:microsoft.com/office/officeart/2016/7/layout/RepeatingBendingProcessNew"/>
    <dgm:cxn modelId="{A69B77CF-77BF-4FC3-9F91-32E2A04B9A14}" type="presOf" srcId="{0C4CAEEF-95E2-4BCA-BBBE-B52A694C6868}" destId="{236E00D6-8777-437F-AFF9-5D100644AC23}" srcOrd="0" destOrd="0" presId="urn:microsoft.com/office/officeart/2016/7/layout/RepeatingBendingProcessNew"/>
    <dgm:cxn modelId="{584D78D8-A10E-4D81-A66C-F7BD194F842C}" srcId="{885931C6-64AA-49C2-8C69-EA5F4003684C}" destId="{4DBDF3B6-537C-4062-9D87-13FB4E0A46B3}" srcOrd="4" destOrd="0" parTransId="{548E22BF-5785-41E7-8452-C41C4C7EB9F4}" sibTransId="{C3CB02ED-5E43-4BBB-A23B-B517106CD0D1}"/>
    <dgm:cxn modelId="{FCF56AE9-39CC-42C8-8EE0-00B32A0D8D7F}" type="presOf" srcId="{675EBECD-5079-43E9-B9D7-927845C8FA10}" destId="{DBAD393B-BE5E-4BC1-A1FA-BB77E61B59D3}" srcOrd="0" destOrd="0" presId="urn:microsoft.com/office/officeart/2016/7/layout/RepeatingBendingProcessNew"/>
    <dgm:cxn modelId="{E38335EB-DDF4-48EE-92D4-A0A1369B924B}" type="presOf" srcId="{DF8BB2E8-A03E-4BC2-AE25-1856294A4766}" destId="{7B31756C-E831-4703-A369-F10B63E57D04}" srcOrd="0" destOrd="0" presId="urn:microsoft.com/office/officeart/2016/7/layout/RepeatingBendingProcessNew"/>
    <dgm:cxn modelId="{FE92EDEC-6C89-4690-8D7A-1B9558471B0D}" type="presOf" srcId="{015E1D65-CAF0-4AD1-B1CF-74381C0D870F}" destId="{7FCA2356-0301-4C76-8CFD-4416A7D59148}" srcOrd="0" destOrd="0" presId="urn:microsoft.com/office/officeart/2016/7/layout/RepeatingBendingProcessNew"/>
    <dgm:cxn modelId="{03D45EF4-3029-4B3E-BE2F-348C0EFAC06C}" srcId="{885931C6-64AA-49C2-8C69-EA5F4003684C}" destId="{675EBECD-5079-43E9-B9D7-927845C8FA10}" srcOrd="6" destOrd="0" parTransId="{6983B71A-7EA3-470F-AB11-AB9E0F06BD9F}" sibTransId="{459CF7B0-DBD5-4042-B018-28C06C65B57D}"/>
    <dgm:cxn modelId="{33B341FF-66BA-4EA5-8F1E-87BDE1AA5CAC}" type="presOf" srcId="{885931C6-64AA-49C2-8C69-EA5F4003684C}" destId="{D66DED9F-87A2-4419-ABF2-44A1F421F4EF}" srcOrd="0" destOrd="0" presId="urn:microsoft.com/office/officeart/2016/7/layout/RepeatingBendingProcessNew"/>
    <dgm:cxn modelId="{3F8F8595-DB98-4191-8ACF-37E06E65EB17}" type="presParOf" srcId="{D66DED9F-87A2-4419-ABF2-44A1F421F4EF}" destId="{7B31756C-E831-4703-A369-F10B63E57D04}" srcOrd="0" destOrd="0" presId="urn:microsoft.com/office/officeart/2016/7/layout/RepeatingBendingProcessNew"/>
    <dgm:cxn modelId="{5D4E1BD6-C8F2-410C-88EB-B47BEE86D552}" type="presParOf" srcId="{D66DED9F-87A2-4419-ABF2-44A1F421F4EF}" destId="{72ACDF14-5BCD-4BE1-AFA3-20319CDACA91}" srcOrd="1" destOrd="0" presId="urn:microsoft.com/office/officeart/2016/7/layout/RepeatingBendingProcessNew"/>
    <dgm:cxn modelId="{95D5316D-CCFC-4089-8CEE-4F432143DA59}" type="presParOf" srcId="{72ACDF14-5BCD-4BE1-AFA3-20319CDACA91}" destId="{B49DE9F7-FB0B-44FD-AEFA-07D6488F3653}" srcOrd="0" destOrd="0" presId="urn:microsoft.com/office/officeart/2016/7/layout/RepeatingBendingProcessNew"/>
    <dgm:cxn modelId="{01E63D34-34D2-47FD-91CA-AEEE7697BF90}" type="presParOf" srcId="{D66DED9F-87A2-4419-ABF2-44A1F421F4EF}" destId="{6ADF61EB-180F-44BD-82CB-263E676A31F0}" srcOrd="2" destOrd="0" presId="urn:microsoft.com/office/officeart/2016/7/layout/RepeatingBendingProcessNew"/>
    <dgm:cxn modelId="{A3D443C1-5D5D-4D21-BB77-7A8FE8D6D659}" type="presParOf" srcId="{D66DED9F-87A2-4419-ABF2-44A1F421F4EF}" destId="{C1CF3182-09CA-40B5-AD31-329DD9BB3D58}" srcOrd="3" destOrd="0" presId="urn:microsoft.com/office/officeart/2016/7/layout/RepeatingBendingProcessNew"/>
    <dgm:cxn modelId="{5EB10B9D-45B7-45C6-82DD-DCACC65BD328}" type="presParOf" srcId="{C1CF3182-09CA-40B5-AD31-329DD9BB3D58}" destId="{EE7FBB5C-489F-4664-BD35-C13159343B8C}" srcOrd="0" destOrd="0" presId="urn:microsoft.com/office/officeart/2016/7/layout/RepeatingBendingProcessNew"/>
    <dgm:cxn modelId="{1A33DC96-D7B9-43E2-95DD-3263E8520378}" type="presParOf" srcId="{D66DED9F-87A2-4419-ABF2-44A1F421F4EF}" destId="{7FCA2356-0301-4C76-8CFD-4416A7D59148}" srcOrd="4" destOrd="0" presId="urn:microsoft.com/office/officeart/2016/7/layout/RepeatingBendingProcessNew"/>
    <dgm:cxn modelId="{53403F7D-4274-444E-AE8E-63CA1D870375}" type="presParOf" srcId="{D66DED9F-87A2-4419-ABF2-44A1F421F4EF}" destId="{AD26F628-4916-4E91-A864-93767970086B}" srcOrd="5" destOrd="0" presId="urn:microsoft.com/office/officeart/2016/7/layout/RepeatingBendingProcessNew"/>
    <dgm:cxn modelId="{77DD3431-59AC-4ADE-B000-BD871F96F213}" type="presParOf" srcId="{AD26F628-4916-4E91-A864-93767970086B}" destId="{6CA65E89-24AB-47D8-BF3B-B8A4454B7F7C}" srcOrd="0" destOrd="0" presId="urn:microsoft.com/office/officeart/2016/7/layout/RepeatingBendingProcessNew"/>
    <dgm:cxn modelId="{D71C1287-89CA-4E4D-8CA6-D42FDC2BFB02}" type="presParOf" srcId="{D66DED9F-87A2-4419-ABF2-44A1F421F4EF}" destId="{5421164E-4B69-432D-93E2-7C0BBD9054D8}" srcOrd="6" destOrd="0" presId="urn:microsoft.com/office/officeart/2016/7/layout/RepeatingBendingProcessNew"/>
    <dgm:cxn modelId="{4391812C-253A-4AFC-BBB1-7008ED07A2B8}" type="presParOf" srcId="{D66DED9F-87A2-4419-ABF2-44A1F421F4EF}" destId="{5E8448F4-894D-4136-9DEB-EBC0E9BD591C}" srcOrd="7" destOrd="0" presId="urn:microsoft.com/office/officeart/2016/7/layout/RepeatingBendingProcessNew"/>
    <dgm:cxn modelId="{DDB73134-3FF3-4CB3-8AB4-9CF7E9BC065D}" type="presParOf" srcId="{5E8448F4-894D-4136-9DEB-EBC0E9BD591C}" destId="{1B3FFB9F-92F3-4346-8563-52C8B519BF76}" srcOrd="0" destOrd="0" presId="urn:microsoft.com/office/officeart/2016/7/layout/RepeatingBendingProcessNew"/>
    <dgm:cxn modelId="{5097151D-7FF2-4255-8F6B-CF82BB470B43}" type="presParOf" srcId="{D66DED9F-87A2-4419-ABF2-44A1F421F4EF}" destId="{5A0C8E50-40DB-4CAF-9FCF-6CCD5BBA00E4}" srcOrd="8" destOrd="0" presId="urn:microsoft.com/office/officeart/2016/7/layout/RepeatingBendingProcessNew"/>
    <dgm:cxn modelId="{5E2AFB2E-5822-48F6-95B7-374536C23F53}" type="presParOf" srcId="{D66DED9F-87A2-4419-ABF2-44A1F421F4EF}" destId="{EE7698E6-6605-41E6-AF0D-98F7376CC3C1}" srcOrd="9" destOrd="0" presId="urn:microsoft.com/office/officeart/2016/7/layout/RepeatingBendingProcessNew"/>
    <dgm:cxn modelId="{D6886D88-9C11-4386-AB7D-5C2968C151B6}" type="presParOf" srcId="{EE7698E6-6605-41E6-AF0D-98F7376CC3C1}" destId="{98CFF311-636E-45D4-93D2-D993928C5A9B}" srcOrd="0" destOrd="0" presId="urn:microsoft.com/office/officeart/2016/7/layout/RepeatingBendingProcessNew"/>
    <dgm:cxn modelId="{F4D30399-F468-42C7-93D7-26B7C2F5E740}" type="presParOf" srcId="{D66DED9F-87A2-4419-ABF2-44A1F421F4EF}" destId="{511B735C-B6A3-4982-B397-4E42EB24BB48}" srcOrd="10" destOrd="0" presId="urn:microsoft.com/office/officeart/2016/7/layout/RepeatingBendingProcessNew"/>
    <dgm:cxn modelId="{694143A2-F5DA-4D42-9BE9-3702013C3952}" type="presParOf" srcId="{D66DED9F-87A2-4419-ABF2-44A1F421F4EF}" destId="{236E00D6-8777-437F-AFF9-5D100644AC23}" srcOrd="11" destOrd="0" presId="urn:microsoft.com/office/officeart/2016/7/layout/RepeatingBendingProcessNew"/>
    <dgm:cxn modelId="{3AC7DCAA-77A0-4EBF-9692-C17A067D8E67}" type="presParOf" srcId="{236E00D6-8777-437F-AFF9-5D100644AC23}" destId="{F4790F59-B284-4759-A383-222311B45F56}" srcOrd="0" destOrd="0" presId="urn:microsoft.com/office/officeart/2016/7/layout/RepeatingBendingProcessNew"/>
    <dgm:cxn modelId="{AD773836-79C7-43E4-B6D8-25FE5FF4F82F}" type="presParOf" srcId="{D66DED9F-87A2-4419-ABF2-44A1F421F4EF}" destId="{DBAD393B-BE5E-4BC1-A1FA-BB77E61B59D3}" srcOrd="12" destOrd="0" presId="urn:microsoft.com/office/officeart/2016/7/layout/RepeatingBendingProcessNew"/>
    <dgm:cxn modelId="{A0605414-66F3-457F-A73C-89430C6C85A5}" type="presParOf" srcId="{D66DED9F-87A2-4419-ABF2-44A1F421F4EF}" destId="{DD439C54-DDAC-45CA-BB53-BF1C5983EAC6}" srcOrd="13" destOrd="0" presId="urn:microsoft.com/office/officeart/2016/7/layout/RepeatingBendingProcessNew"/>
    <dgm:cxn modelId="{2C9A3266-3AF8-48E4-B2C6-ABA55700984D}" type="presParOf" srcId="{DD439C54-DDAC-45CA-BB53-BF1C5983EAC6}" destId="{D24B05E8-0993-4701-9626-1909D1F602AB}" srcOrd="0" destOrd="0" presId="urn:microsoft.com/office/officeart/2016/7/layout/RepeatingBendingProcessNew"/>
    <dgm:cxn modelId="{17FE441D-D445-49E7-BD48-FE3D4C9D9933}" type="presParOf" srcId="{D66DED9F-87A2-4419-ABF2-44A1F421F4EF}" destId="{EF7DFC41-1453-43EF-943D-C77436D17CF0}" srcOrd="14" destOrd="0" presId="urn:microsoft.com/office/officeart/2016/7/layout/RepeatingBendingProcessNew"/>
    <dgm:cxn modelId="{024DE4FC-E567-4BC5-9F92-9E96E872AE4A}" type="presParOf" srcId="{D66DED9F-87A2-4419-ABF2-44A1F421F4EF}" destId="{A48129CC-7CD7-41DF-9FC0-3B8E14609803}" srcOrd="15" destOrd="0" presId="urn:microsoft.com/office/officeart/2016/7/layout/RepeatingBendingProcessNew"/>
    <dgm:cxn modelId="{81648D8C-83B9-42D8-AB14-8F4F64485737}" type="presParOf" srcId="{A48129CC-7CD7-41DF-9FC0-3B8E14609803}" destId="{3EB6043D-2F0A-40B1-953F-18EF6A29E29C}" srcOrd="0" destOrd="0" presId="urn:microsoft.com/office/officeart/2016/7/layout/RepeatingBendingProcessNew"/>
    <dgm:cxn modelId="{E65E08F4-EAA6-4D14-AD48-0F2D4E1F2BFF}" type="presParOf" srcId="{D66DED9F-87A2-4419-ABF2-44A1F421F4EF}" destId="{4029FDF5-1CA9-4FEB-843C-7BE004BB881B}" srcOrd="16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0A296CB-C4BC-4B77-B7FC-10D55688AE0E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776A168-879D-48E4-A139-EF4372D5E1D9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Web Crawler using BFS (Breadth First Search)</a:t>
          </a:r>
          <a:endParaRPr lang="en-US"/>
        </a:p>
      </dgm:t>
    </dgm:pt>
    <dgm:pt modelId="{72376E2E-E7EA-4D65-92B3-FB18C37B79F2}" type="parTrans" cxnId="{5A99FDB7-A8C0-4898-9B53-13AEA10EAA65}">
      <dgm:prSet/>
      <dgm:spPr/>
      <dgm:t>
        <a:bodyPr/>
        <a:lstStyle/>
        <a:p>
          <a:endParaRPr lang="en-US"/>
        </a:p>
      </dgm:t>
    </dgm:pt>
    <dgm:pt modelId="{57186ECE-813D-4624-963A-C28407F5CE02}" type="sibTrans" cxnId="{5A99FDB7-A8C0-4898-9B53-13AEA10EAA65}">
      <dgm:prSet/>
      <dgm:spPr/>
      <dgm:t>
        <a:bodyPr/>
        <a:lstStyle/>
        <a:p>
          <a:endParaRPr lang="en-US"/>
        </a:p>
      </dgm:t>
    </dgm:pt>
    <dgm:pt modelId="{92FE4FA9-FB37-4934-B124-1B19637B8301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Jsoup (HTML to text conversion)</a:t>
          </a:r>
          <a:endParaRPr lang="en-US"/>
        </a:p>
      </dgm:t>
    </dgm:pt>
    <dgm:pt modelId="{7020BD11-0AD3-4FCE-90C8-8B7FC2F65B6F}" type="parTrans" cxnId="{B0DAB201-903F-40CE-B55D-24420969F329}">
      <dgm:prSet/>
      <dgm:spPr/>
      <dgm:t>
        <a:bodyPr/>
        <a:lstStyle/>
        <a:p>
          <a:endParaRPr lang="en-US"/>
        </a:p>
      </dgm:t>
    </dgm:pt>
    <dgm:pt modelId="{34203B85-363E-487D-913E-8ACD6B51A129}" type="sibTrans" cxnId="{B0DAB201-903F-40CE-B55D-24420969F329}">
      <dgm:prSet/>
      <dgm:spPr/>
      <dgm:t>
        <a:bodyPr/>
        <a:lstStyle/>
        <a:p>
          <a:endParaRPr lang="en-US"/>
        </a:p>
      </dgm:t>
    </dgm:pt>
    <dgm:pt modelId="{C2180081-32B4-4349-9227-D2F47911FE12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Tries</a:t>
          </a:r>
          <a:endParaRPr lang="en-US"/>
        </a:p>
      </dgm:t>
    </dgm:pt>
    <dgm:pt modelId="{FFDB3C3A-ABC4-4BCA-A805-C847A3D69871}" type="parTrans" cxnId="{858EFD34-4451-4AA1-A4C8-B950EA8CA240}">
      <dgm:prSet/>
      <dgm:spPr/>
      <dgm:t>
        <a:bodyPr/>
        <a:lstStyle/>
        <a:p>
          <a:endParaRPr lang="en-US"/>
        </a:p>
      </dgm:t>
    </dgm:pt>
    <dgm:pt modelId="{22665483-3B72-4FE7-934F-E7CCED6AC339}" type="sibTrans" cxnId="{858EFD34-4451-4AA1-A4C8-B950EA8CA240}">
      <dgm:prSet/>
      <dgm:spPr/>
      <dgm:t>
        <a:bodyPr/>
        <a:lstStyle/>
        <a:p>
          <a:endParaRPr lang="en-US"/>
        </a:p>
      </dgm:t>
    </dgm:pt>
    <dgm:pt modelId="{802CB6CC-2542-42C7-9BA0-B6D589976B9B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Autocomplete</a:t>
          </a:r>
          <a:endParaRPr lang="en-US"/>
        </a:p>
      </dgm:t>
    </dgm:pt>
    <dgm:pt modelId="{F3064624-F703-40D5-B830-6C84CB71FAA0}" type="parTrans" cxnId="{B22C6085-CCBB-490D-8BC8-361205477476}">
      <dgm:prSet/>
      <dgm:spPr/>
      <dgm:t>
        <a:bodyPr/>
        <a:lstStyle/>
        <a:p>
          <a:endParaRPr lang="en-US"/>
        </a:p>
      </dgm:t>
    </dgm:pt>
    <dgm:pt modelId="{1613E7E2-D45F-4835-B2E8-4B80462C4BC3}" type="sibTrans" cxnId="{B22C6085-CCBB-490D-8BC8-361205477476}">
      <dgm:prSet/>
      <dgm:spPr/>
      <dgm:t>
        <a:bodyPr/>
        <a:lstStyle/>
        <a:p>
          <a:endParaRPr lang="en-US"/>
        </a:p>
      </dgm:t>
    </dgm:pt>
    <dgm:pt modelId="{52376170-D6B6-48B5-ACA6-9858454455A6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Java Regex</a:t>
          </a:r>
          <a:endParaRPr lang="en-US"/>
        </a:p>
      </dgm:t>
    </dgm:pt>
    <dgm:pt modelId="{AC6005A0-3CA8-4B13-AA75-C15F318C03D2}" type="parTrans" cxnId="{8E76F2AE-DF76-4D08-B115-3A0306477032}">
      <dgm:prSet/>
      <dgm:spPr/>
      <dgm:t>
        <a:bodyPr/>
        <a:lstStyle/>
        <a:p>
          <a:endParaRPr lang="en-US"/>
        </a:p>
      </dgm:t>
    </dgm:pt>
    <dgm:pt modelId="{61BB9064-6230-405E-ADE9-B993FBD841A8}" type="sibTrans" cxnId="{8E76F2AE-DF76-4D08-B115-3A0306477032}">
      <dgm:prSet/>
      <dgm:spPr/>
      <dgm:t>
        <a:bodyPr/>
        <a:lstStyle/>
        <a:p>
          <a:endParaRPr lang="en-US"/>
        </a:p>
      </dgm:t>
    </dgm:pt>
    <dgm:pt modelId="{F3F6B0E8-AB3F-4398-956A-79B5D5A9E998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dirty="0"/>
            <a:t>Sorting (Quick and Insertion sorting)</a:t>
          </a:r>
          <a:endParaRPr lang="en-US" dirty="0"/>
        </a:p>
      </dgm:t>
    </dgm:pt>
    <dgm:pt modelId="{5B060033-22E0-47FF-BABA-A6E43A1B5C8F}" type="parTrans" cxnId="{54289BDA-F990-4D74-937B-DABAF08A934F}">
      <dgm:prSet/>
      <dgm:spPr/>
      <dgm:t>
        <a:bodyPr/>
        <a:lstStyle/>
        <a:p>
          <a:endParaRPr lang="en-US"/>
        </a:p>
      </dgm:t>
    </dgm:pt>
    <dgm:pt modelId="{4F9060E6-E87B-4AA6-AD6B-6134B68028AA}" type="sibTrans" cxnId="{54289BDA-F990-4D74-937B-DABAF08A934F}">
      <dgm:prSet/>
      <dgm:spPr/>
      <dgm:t>
        <a:bodyPr/>
        <a:lstStyle/>
        <a:p>
          <a:endParaRPr lang="en-US"/>
        </a:p>
      </dgm:t>
    </dgm:pt>
    <dgm:pt modelId="{72645233-86E2-4A37-A2A1-EFC15BDDF95B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String Tokenizer</a:t>
          </a:r>
          <a:endParaRPr lang="en-US"/>
        </a:p>
      </dgm:t>
    </dgm:pt>
    <dgm:pt modelId="{96D77E32-9502-4DE6-83D9-F6E9481087AD}" type="parTrans" cxnId="{D8ECC53C-BA3B-4B35-9844-5580958E788B}">
      <dgm:prSet/>
      <dgm:spPr/>
      <dgm:t>
        <a:bodyPr/>
        <a:lstStyle/>
        <a:p>
          <a:endParaRPr lang="en-US"/>
        </a:p>
      </dgm:t>
    </dgm:pt>
    <dgm:pt modelId="{D6BD0101-BE1F-4F1D-BE17-885007D2CE73}" type="sibTrans" cxnId="{D8ECC53C-BA3B-4B35-9844-5580958E788B}">
      <dgm:prSet/>
      <dgm:spPr/>
      <dgm:t>
        <a:bodyPr/>
        <a:lstStyle/>
        <a:p>
          <a:endParaRPr lang="en-US"/>
        </a:p>
      </dgm:t>
    </dgm:pt>
    <dgm:pt modelId="{35C8ED2A-50CA-4500-B94E-1E2DC0E7041C}" type="pres">
      <dgm:prSet presAssocID="{10A296CB-C4BC-4B77-B7FC-10D55688AE0E}" presName="linear" presStyleCnt="0">
        <dgm:presLayoutVars>
          <dgm:animLvl val="lvl"/>
          <dgm:resizeHandles val="exact"/>
        </dgm:presLayoutVars>
      </dgm:prSet>
      <dgm:spPr/>
    </dgm:pt>
    <dgm:pt modelId="{58EB36C5-7DE0-4FC6-B765-EC6BCB505CA0}" type="pres">
      <dgm:prSet presAssocID="{2776A168-879D-48E4-A139-EF4372D5E1D9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1FB4C94F-D646-4ED7-8EAA-9559119DA298}" type="pres">
      <dgm:prSet presAssocID="{57186ECE-813D-4624-963A-C28407F5CE02}" presName="spacer" presStyleCnt="0"/>
      <dgm:spPr/>
    </dgm:pt>
    <dgm:pt modelId="{CABEB773-FA80-499F-9C7B-40513A43C7CF}" type="pres">
      <dgm:prSet presAssocID="{92FE4FA9-FB37-4934-B124-1B19637B8301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A282C222-970F-4FF7-B999-9149CDEB48DD}" type="pres">
      <dgm:prSet presAssocID="{34203B85-363E-487D-913E-8ACD6B51A129}" presName="spacer" presStyleCnt="0"/>
      <dgm:spPr/>
    </dgm:pt>
    <dgm:pt modelId="{F68FD9F3-C537-423F-A024-2FE95E3EFF4B}" type="pres">
      <dgm:prSet presAssocID="{C2180081-32B4-4349-9227-D2F47911FE12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2F8EF590-EBA3-43AA-AD98-979F2DD1D648}" type="pres">
      <dgm:prSet presAssocID="{22665483-3B72-4FE7-934F-E7CCED6AC339}" presName="spacer" presStyleCnt="0"/>
      <dgm:spPr/>
    </dgm:pt>
    <dgm:pt modelId="{593C8F12-0AEF-4974-86E5-235B814FD221}" type="pres">
      <dgm:prSet presAssocID="{802CB6CC-2542-42C7-9BA0-B6D589976B9B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C021EDEC-E479-4CCC-A39C-444A6CFB6866}" type="pres">
      <dgm:prSet presAssocID="{1613E7E2-D45F-4835-B2E8-4B80462C4BC3}" presName="spacer" presStyleCnt="0"/>
      <dgm:spPr/>
    </dgm:pt>
    <dgm:pt modelId="{BE942CA2-643F-4937-9E97-10EB06532FF2}" type="pres">
      <dgm:prSet presAssocID="{52376170-D6B6-48B5-ACA6-9858454455A6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41EDABE9-1824-40E2-8784-BD65C62F6AFD}" type="pres">
      <dgm:prSet presAssocID="{61BB9064-6230-405E-ADE9-B993FBD841A8}" presName="spacer" presStyleCnt="0"/>
      <dgm:spPr/>
    </dgm:pt>
    <dgm:pt modelId="{3A6615DD-2C37-48FF-AEA4-A36810619464}" type="pres">
      <dgm:prSet presAssocID="{F3F6B0E8-AB3F-4398-956A-79B5D5A9E998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8B61397F-A0F5-442F-A007-DE0D11CC1ED5}" type="pres">
      <dgm:prSet presAssocID="{4F9060E6-E87B-4AA6-AD6B-6134B68028AA}" presName="spacer" presStyleCnt="0"/>
      <dgm:spPr/>
    </dgm:pt>
    <dgm:pt modelId="{0DE3B740-BAA3-463D-BC7E-E04FEC44140F}" type="pres">
      <dgm:prSet presAssocID="{72645233-86E2-4A37-A2A1-EFC15BDDF95B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B0DAB201-903F-40CE-B55D-24420969F329}" srcId="{10A296CB-C4BC-4B77-B7FC-10D55688AE0E}" destId="{92FE4FA9-FB37-4934-B124-1B19637B8301}" srcOrd="1" destOrd="0" parTransId="{7020BD11-0AD3-4FCE-90C8-8B7FC2F65B6F}" sibTransId="{34203B85-363E-487D-913E-8ACD6B51A129}"/>
    <dgm:cxn modelId="{220A3A05-2D6D-4FB1-9E07-E1A6C45D4C7F}" type="presOf" srcId="{2776A168-879D-48E4-A139-EF4372D5E1D9}" destId="{58EB36C5-7DE0-4FC6-B765-EC6BCB505CA0}" srcOrd="0" destOrd="0" presId="urn:microsoft.com/office/officeart/2005/8/layout/vList2"/>
    <dgm:cxn modelId="{C2B5A220-813E-4905-B27C-5A8C3121E8CB}" type="presOf" srcId="{10A296CB-C4BC-4B77-B7FC-10D55688AE0E}" destId="{35C8ED2A-50CA-4500-B94E-1E2DC0E7041C}" srcOrd="0" destOrd="0" presId="urn:microsoft.com/office/officeart/2005/8/layout/vList2"/>
    <dgm:cxn modelId="{858EFD34-4451-4AA1-A4C8-B950EA8CA240}" srcId="{10A296CB-C4BC-4B77-B7FC-10D55688AE0E}" destId="{C2180081-32B4-4349-9227-D2F47911FE12}" srcOrd="2" destOrd="0" parTransId="{FFDB3C3A-ABC4-4BCA-A805-C847A3D69871}" sibTransId="{22665483-3B72-4FE7-934F-E7CCED6AC339}"/>
    <dgm:cxn modelId="{D8ECC53C-BA3B-4B35-9844-5580958E788B}" srcId="{10A296CB-C4BC-4B77-B7FC-10D55688AE0E}" destId="{72645233-86E2-4A37-A2A1-EFC15BDDF95B}" srcOrd="6" destOrd="0" parTransId="{96D77E32-9502-4DE6-83D9-F6E9481087AD}" sibTransId="{D6BD0101-BE1F-4F1D-BE17-885007D2CE73}"/>
    <dgm:cxn modelId="{B92B0650-D993-492C-B61A-1D5CE3A555C0}" type="presOf" srcId="{92FE4FA9-FB37-4934-B124-1B19637B8301}" destId="{CABEB773-FA80-499F-9C7B-40513A43C7CF}" srcOrd="0" destOrd="0" presId="urn:microsoft.com/office/officeart/2005/8/layout/vList2"/>
    <dgm:cxn modelId="{F68EA553-278E-4C85-8650-6F0B21B1D984}" type="presOf" srcId="{52376170-D6B6-48B5-ACA6-9858454455A6}" destId="{BE942CA2-643F-4937-9E97-10EB06532FF2}" srcOrd="0" destOrd="0" presId="urn:microsoft.com/office/officeart/2005/8/layout/vList2"/>
    <dgm:cxn modelId="{B22C6085-CCBB-490D-8BC8-361205477476}" srcId="{10A296CB-C4BC-4B77-B7FC-10D55688AE0E}" destId="{802CB6CC-2542-42C7-9BA0-B6D589976B9B}" srcOrd="3" destOrd="0" parTransId="{F3064624-F703-40D5-B830-6C84CB71FAA0}" sibTransId="{1613E7E2-D45F-4835-B2E8-4B80462C4BC3}"/>
    <dgm:cxn modelId="{A783498B-0666-4232-894E-C291F6680B03}" type="presOf" srcId="{72645233-86E2-4A37-A2A1-EFC15BDDF95B}" destId="{0DE3B740-BAA3-463D-BC7E-E04FEC44140F}" srcOrd="0" destOrd="0" presId="urn:microsoft.com/office/officeart/2005/8/layout/vList2"/>
    <dgm:cxn modelId="{8E76F2AE-DF76-4D08-B115-3A0306477032}" srcId="{10A296CB-C4BC-4B77-B7FC-10D55688AE0E}" destId="{52376170-D6B6-48B5-ACA6-9858454455A6}" srcOrd="4" destOrd="0" parTransId="{AC6005A0-3CA8-4B13-AA75-C15F318C03D2}" sibTransId="{61BB9064-6230-405E-ADE9-B993FBD841A8}"/>
    <dgm:cxn modelId="{5A99FDB7-A8C0-4898-9B53-13AEA10EAA65}" srcId="{10A296CB-C4BC-4B77-B7FC-10D55688AE0E}" destId="{2776A168-879D-48E4-A139-EF4372D5E1D9}" srcOrd="0" destOrd="0" parTransId="{72376E2E-E7EA-4D65-92B3-FB18C37B79F2}" sibTransId="{57186ECE-813D-4624-963A-C28407F5CE02}"/>
    <dgm:cxn modelId="{54289BDA-F990-4D74-937B-DABAF08A934F}" srcId="{10A296CB-C4BC-4B77-B7FC-10D55688AE0E}" destId="{F3F6B0E8-AB3F-4398-956A-79B5D5A9E998}" srcOrd="5" destOrd="0" parTransId="{5B060033-22E0-47FF-BABA-A6E43A1B5C8F}" sibTransId="{4F9060E6-E87B-4AA6-AD6B-6134B68028AA}"/>
    <dgm:cxn modelId="{D8B3BFE0-B169-41D8-951F-2BF854779A32}" type="presOf" srcId="{C2180081-32B4-4349-9227-D2F47911FE12}" destId="{F68FD9F3-C537-423F-A024-2FE95E3EFF4B}" srcOrd="0" destOrd="0" presId="urn:microsoft.com/office/officeart/2005/8/layout/vList2"/>
    <dgm:cxn modelId="{E98BFEE2-D658-4833-BBF3-5AAB9D27FDE6}" type="presOf" srcId="{F3F6B0E8-AB3F-4398-956A-79B5D5A9E998}" destId="{3A6615DD-2C37-48FF-AEA4-A36810619464}" srcOrd="0" destOrd="0" presId="urn:microsoft.com/office/officeart/2005/8/layout/vList2"/>
    <dgm:cxn modelId="{70DB83F2-D8CC-42CE-9040-143BF3865B0F}" type="presOf" srcId="{802CB6CC-2542-42C7-9BA0-B6D589976B9B}" destId="{593C8F12-0AEF-4974-86E5-235B814FD221}" srcOrd="0" destOrd="0" presId="urn:microsoft.com/office/officeart/2005/8/layout/vList2"/>
    <dgm:cxn modelId="{C2A8BF74-AD7A-4FD9-A82F-4FE5E531C266}" type="presParOf" srcId="{35C8ED2A-50CA-4500-B94E-1E2DC0E7041C}" destId="{58EB36C5-7DE0-4FC6-B765-EC6BCB505CA0}" srcOrd="0" destOrd="0" presId="urn:microsoft.com/office/officeart/2005/8/layout/vList2"/>
    <dgm:cxn modelId="{6FF50D73-9264-4E15-9A5A-1C3942F7B85D}" type="presParOf" srcId="{35C8ED2A-50CA-4500-B94E-1E2DC0E7041C}" destId="{1FB4C94F-D646-4ED7-8EAA-9559119DA298}" srcOrd="1" destOrd="0" presId="urn:microsoft.com/office/officeart/2005/8/layout/vList2"/>
    <dgm:cxn modelId="{DA048B56-EDD2-42C1-A2C6-ACA2CD6D1AD3}" type="presParOf" srcId="{35C8ED2A-50CA-4500-B94E-1E2DC0E7041C}" destId="{CABEB773-FA80-499F-9C7B-40513A43C7CF}" srcOrd="2" destOrd="0" presId="urn:microsoft.com/office/officeart/2005/8/layout/vList2"/>
    <dgm:cxn modelId="{5342F4F5-AAFB-41C3-BFE8-EF2083DC2659}" type="presParOf" srcId="{35C8ED2A-50CA-4500-B94E-1E2DC0E7041C}" destId="{A282C222-970F-4FF7-B999-9149CDEB48DD}" srcOrd="3" destOrd="0" presId="urn:microsoft.com/office/officeart/2005/8/layout/vList2"/>
    <dgm:cxn modelId="{DADB77C7-643C-45F2-AC72-975EC180F663}" type="presParOf" srcId="{35C8ED2A-50CA-4500-B94E-1E2DC0E7041C}" destId="{F68FD9F3-C537-423F-A024-2FE95E3EFF4B}" srcOrd="4" destOrd="0" presId="urn:microsoft.com/office/officeart/2005/8/layout/vList2"/>
    <dgm:cxn modelId="{6BB77DA6-490B-4804-B5FB-713064233C9B}" type="presParOf" srcId="{35C8ED2A-50CA-4500-B94E-1E2DC0E7041C}" destId="{2F8EF590-EBA3-43AA-AD98-979F2DD1D648}" srcOrd="5" destOrd="0" presId="urn:microsoft.com/office/officeart/2005/8/layout/vList2"/>
    <dgm:cxn modelId="{57ED009D-A617-45CC-ABA1-4AFC9F62705C}" type="presParOf" srcId="{35C8ED2A-50CA-4500-B94E-1E2DC0E7041C}" destId="{593C8F12-0AEF-4974-86E5-235B814FD221}" srcOrd="6" destOrd="0" presId="urn:microsoft.com/office/officeart/2005/8/layout/vList2"/>
    <dgm:cxn modelId="{33FB000C-E982-4309-84CD-1B30ABBCEA6C}" type="presParOf" srcId="{35C8ED2A-50CA-4500-B94E-1E2DC0E7041C}" destId="{C021EDEC-E479-4CCC-A39C-444A6CFB6866}" srcOrd="7" destOrd="0" presId="urn:microsoft.com/office/officeart/2005/8/layout/vList2"/>
    <dgm:cxn modelId="{1132DE0E-08C6-4249-BDD4-707E30ACFB17}" type="presParOf" srcId="{35C8ED2A-50CA-4500-B94E-1E2DC0E7041C}" destId="{BE942CA2-643F-4937-9E97-10EB06532FF2}" srcOrd="8" destOrd="0" presId="urn:microsoft.com/office/officeart/2005/8/layout/vList2"/>
    <dgm:cxn modelId="{3FE529E7-73EB-488A-BD8A-7CBDC99F9639}" type="presParOf" srcId="{35C8ED2A-50CA-4500-B94E-1E2DC0E7041C}" destId="{41EDABE9-1824-40E2-8784-BD65C62F6AFD}" srcOrd="9" destOrd="0" presId="urn:microsoft.com/office/officeart/2005/8/layout/vList2"/>
    <dgm:cxn modelId="{018FCA07-107E-427F-A6AF-0E3172165D38}" type="presParOf" srcId="{35C8ED2A-50CA-4500-B94E-1E2DC0E7041C}" destId="{3A6615DD-2C37-48FF-AEA4-A36810619464}" srcOrd="10" destOrd="0" presId="urn:microsoft.com/office/officeart/2005/8/layout/vList2"/>
    <dgm:cxn modelId="{80DD0A0D-1680-407D-A07F-835A1F2658F2}" type="presParOf" srcId="{35C8ED2A-50CA-4500-B94E-1E2DC0E7041C}" destId="{8B61397F-A0F5-442F-A007-DE0D11CC1ED5}" srcOrd="11" destOrd="0" presId="urn:microsoft.com/office/officeart/2005/8/layout/vList2"/>
    <dgm:cxn modelId="{4F231AF1-2502-4147-B06D-8AD930AA4B88}" type="presParOf" srcId="{35C8ED2A-50CA-4500-B94E-1E2DC0E7041C}" destId="{0DE3B740-BAA3-463D-BC7E-E04FEC44140F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5EB0B0B-7C61-4F72-B392-BE778C8EE398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A961AF7-660E-448C-8917-FAC796FF5549}">
      <dgm:prSet/>
      <dgm:spPr/>
      <dgm:t>
        <a:bodyPr/>
        <a:lstStyle/>
        <a:p>
          <a:r>
            <a:rPr lang="en-CA"/>
            <a:t>User searches for a word/text.</a:t>
          </a:r>
          <a:endParaRPr lang="en-US"/>
        </a:p>
      </dgm:t>
    </dgm:pt>
    <dgm:pt modelId="{BD26C07E-F2DC-4530-A4B3-DE524CC01493}" type="parTrans" cxnId="{005DDDC7-D53F-4FA6-90ED-9E1006CFEB60}">
      <dgm:prSet/>
      <dgm:spPr/>
      <dgm:t>
        <a:bodyPr/>
        <a:lstStyle/>
        <a:p>
          <a:endParaRPr lang="en-US"/>
        </a:p>
      </dgm:t>
    </dgm:pt>
    <dgm:pt modelId="{E6A93297-7BC6-4F21-935F-2946D17A2121}" type="sibTrans" cxnId="{005DDDC7-D53F-4FA6-90ED-9E1006CFEB60}">
      <dgm:prSet/>
      <dgm:spPr/>
      <dgm:t>
        <a:bodyPr/>
        <a:lstStyle/>
        <a:p>
          <a:endParaRPr lang="en-US"/>
        </a:p>
      </dgm:t>
    </dgm:pt>
    <dgm:pt modelId="{6C736DF0-A4BA-4CEC-A81F-6D243F643A0E}">
      <dgm:prSet/>
      <dgm:spPr/>
      <dgm:t>
        <a:bodyPr/>
        <a:lstStyle/>
        <a:p>
          <a:r>
            <a:rPr lang="en-CA"/>
            <a:t>Web crawler crawls the web pages for relevant results.</a:t>
          </a:r>
          <a:endParaRPr lang="en-US"/>
        </a:p>
      </dgm:t>
    </dgm:pt>
    <dgm:pt modelId="{DCCA2016-6D44-4DCB-A333-936E2E36C725}" type="parTrans" cxnId="{9356206D-DA95-446B-9053-DE9923F5A4C2}">
      <dgm:prSet/>
      <dgm:spPr/>
      <dgm:t>
        <a:bodyPr/>
        <a:lstStyle/>
        <a:p>
          <a:endParaRPr lang="en-US"/>
        </a:p>
      </dgm:t>
    </dgm:pt>
    <dgm:pt modelId="{EF0B5B83-16F5-4624-A147-63356ED8AB78}" type="sibTrans" cxnId="{9356206D-DA95-446B-9053-DE9923F5A4C2}">
      <dgm:prSet/>
      <dgm:spPr/>
      <dgm:t>
        <a:bodyPr/>
        <a:lstStyle/>
        <a:p>
          <a:endParaRPr lang="en-US"/>
        </a:p>
      </dgm:t>
    </dgm:pt>
    <dgm:pt modelId="{4D99E70C-6E04-409D-BB3E-D8A75B20E06B}">
      <dgm:prSet/>
      <dgm:spPr/>
      <dgm:t>
        <a:bodyPr/>
        <a:lstStyle/>
        <a:p>
          <a:r>
            <a:rPr lang="en-CA"/>
            <a:t>Jsoup HTML parser converts web pages to text format.</a:t>
          </a:r>
          <a:endParaRPr lang="en-US"/>
        </a:p>
      </dgm:t>
    </dgm:pt>
    <dgm:pt modelId="{5FAF8481-6DA7-4C1C-A269-80729070155D}" type="parTrans" cxnId="{F6208487-3B55-4278-A57C-9EF7782BDC0D}">
      <dgm:prSet/>
      <dgm:spPr/>
      <dgm:t>
        <a:bodyPr/>
        <a:lstStyle/>
        <a:p>
          <a:endParaRPr lang="en-US"/>
        </a:p>
      </dgm:t>
    </dgm:pt>
    <dgm:pt modelId="{9372E933-44D9-4239-AE6F-FB1E4A632833}" type="sibTrans" cxnId="{F6208487-3B55-4278-A57C-9EF7782BDC0D}">
      <dgm:prSet/>
      <dgm:spPr/>
      <dgm:t>
        <a:bodyPr/>
        <a:lstStyle/>
        <a:p>
          <a:endParaRPr lang="en-US"/>
        </a:p>
      </dgm:t>
    </dgm:pt>
    <dgm:pt modelId="{274FA01E-67F3-4C3E-8116-2E2826BB2B6A}">
      <dgm:prSet/>
      <dgm:spPr/>
      <dgm:t>
        <a:bodyPr/>
        <a:lstStyle/>
        <a:p>
          <a:r>
            <a:rPr lang="en-CA"/>
            <a:t>The text is converted to Tries.</a:t>
          </a:r>
          <a:endParaRPr lang="en-US"/>
        </a:p>
      </dgm:t>
    </dgm:pt>
    <dgm:pt modelId="{F2267ACB-76AE-4365-BB1C-E5DCF27C28A7}" type="parTrans" cxnId="{DE3DD661-02CF-42A6-8A9B-C7AB3D90AFED}">
      <dgm:prSet/>
      <dgm:spPr/>
      <dgm:t>
        <a:bodyPr/>
        <a:lstStyle/>
        <a:p>
          <a:endParaRPr lang="en-US"/>
        </a:p>
      </dgm:t>
    </dgm:pt>
    <dgm:pt modelId="{94DC9E9C-C1BA-447B-8EE8-08E22E9F93FF}" type="sibTrans" cxnId="{DE3DD661-02CF-42A6-8A9B-C7AB3D90AFED}">
      <dgm:prSet/>
      <dgm:spPr/>
      <dgm:t>
        <a:bodyPr/>
        <a:lstStyle/>
        <a:p>
          <a:endParaRPr lang="en-US"/>
        </a:p>
      </dgm:t>
    </dgm:pt>
    <dgm:pt modelId="{E11E87DC-08E3-4C16-BDDA-AF2027762D96}">
      <dgm:prSet/>
      <dgm:spPr/>
      <dgm:t>
        <a:bodyPr/>
        <a:lstStyle/>
        <a:p>
          <a:r>
            <a:rPr lang="en-CA"/>
            <a:t>Web crawler gives the list of results(URL, Title, Description, Tries).</a:t>
          </a:r>
          <a:endParaRPr lang="en-US"/>
        </a:p>
      </dgm:t>
    </dgm:pt>
    <dgm:pt modelId="{9894B97A-DE4C-46FB-8B24-7F8E56AA17B6}" type="parTrans" cxnId="{C77AA7F4-71AC-4B2B-8F35-9B744067E206}">
      <dgm:prSet/>
      <dgm:spPr/>
      <dgm:t>
        <a:bodyPr/>
        <a:lstStyle/>
        <a:p>
          <a:endParaRPr lang="en-US"/>
        </a:p>
      </dgm:t>
    </dgm:pt>
    <dgm:pt modelId="{E657828B-3E81-4949-BABC-ED982D32C720}" type="sibTrans" cxnId="{C77AA7F4-71AC-4B2B-8F35-9B744067E206}">
      <dgm:prSet/>
      <dgm:spPr/>
      <dgm:t>
        <a:bodyPr/>
        <a:lstStyle/>
        <a:p>
          <a:endParaRPr lang="en-US"/>
        </a:p>
      </dgm:t>
    </dgm:pt>
    <dgm:pt modelId="{3AA832FB-0347-4080-87C9-3E001D6A584D}">
      <dgm:prSet/>
      <dgm:spPr/>
      <dgm:t>
        <a:bodyPr/>
        <a:lstStyle/>
        <a:p>
          <a:r>
            <a:rPr lang="en-CA" dirty="0"/>
            <a:t>Results sorted using Quick and Insertion Sort algorithm.</a:t>
          </a:r>
          <a:endParaRPr lang="en-US" dirty="0"/>
        </a:p>
      </dgm:t>
    </dgm:pt>
    <dgm:pt modelId="{AE4C3876-71C5-4443-8D18-D9002197EBDE}" type="parTrans" cxnId="{F1EAC48F-A80F-488F-85C1-7B9D43C813AA}">
      <dgm:prSet/>
      <dgm:spPr/>
      <dgm:t>
        <a:bodyPr/>
        <a:lstStyle/>
        <a:p>
          <a:endParaRPr lang="en-US"/>
        </a:p>
      </dgm:t>
    </dgm:pt>
    <dgm:pt modelId="{48A48339-E39E-4DF8-83D6-16DE34240E13}" type="sibTrans" cxnId="{F1EAC48F-A80F-488F-85C1-7B9D43C813AA}">
      <dgm:prSet/>
      <dgm:spPr/>
      <dgm:t>
        <a:bodyPr/>
        <a:lstStyle/>
        <a:p>
          <a:endParaRPr lang="en-US"/>
        </a:p>
      </dgm:t>
    </dgm:pt>
    <dgm:pt modelId="{EB5ADD98-136E-4D9A-B5B4-8493A27B63EC}">
      <dgm:prSet/>
      <dgm:spPr/>
      <dgm:t>
        <a:bodyPr/>
        <a:lstStyle/>
        <a:p>
          <a:r>
            <a:rPr lang="en-CA"/>
            <a:t>Display Results</a:t>
          </a:r>
          <a:endParaRPr lang="en-US"/>
        </a:p>
      </dgm:t>
    </dgm:pt>
    <dgm:pt modelId="{C26873C6-A172-4FB5-BFA8-3704F0E39D2D}" type="parTrans" cxnId="{822544D1-8EE4-413B-AD65-1590C83584EA}">
      <dgm:prSet/>
      <dgm:spPr/>
      <dgm:t>
        <a:bodyPr/>
        <a:lstStyle/>
        <a:p>
          <a:endParaRPr lang="en-US"/>
        </a:p>
      </dgm:t>
    </dgm:pt>
    <dgm:pt modelId="{02E6C850-DA4D-4AFB-AEF7-A41DB216458E}" type="sibTrans" cxnId="{822544D1-8EE4-413B-AD65-1590C83584EA}">
      <dgm:prSet/>
      <dgm:spPr/>
      <dgm:t>
        <a:bodyPr/>
        <a:lstStyle/>
        <a:p>
          <a:endParaRPr lang="en-US"/>
        </a:p>
      </dgm:t>
    </dgm:pt>
    <dgm:pt modelId="{87E4002B-DBAD-4956-AB98-2C659A145CBE}" type="pres">
      <dgm:prSet presAssocID="{45EB0B0B-7C61-4F72-B392-BE778C8EE398}" presName="linear" presStyleCnt="0">
        <dgm:presLayoutVars>
          <dgm:animLvl val="lvl"/>
          <dgm:resizeHandles val="exact"/>
        </dgm:presLayoutVars>
      </dgm:prSet>
      <dgm:spPr/>
    </dgm:pt>
    <dgm:pt modelId="{92E9E2B4-008E-4E79-8E12-AF033EA14122}" type="pres">
      <dgm:prSet presAssocID="{4A961AF7-660E-448C-8917-FAC796FF5549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9D6236C6-447D-4F2F-9BCC-3B2928BDB902}" type="pres">
      <dgm:prSet presAssocID="{E6A93297-7BC6-4F21-935F-2946D17A2121}" presName="spacer" presStyleCnt="0"/>
      <dgm:spPr/>
    </dgm:pt>
    <dgm:pt modelId="{F863A1EB-CDB1-4D7A-8FFA-9D6092E0E420}" type="pres">
      <dgm:prSet presAssocID="{6C736DF0-A4BA-4CEC-A81F-6D243F643A0E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E633806F-7D4B-451D-B826-651A70F06B23}" type="pres">
      <dgm:prSet presAssocID="{EF0B5B83-16F5-4624-A147-63356ED8AB78}" presName="spacer" presStyleCnt="0"/>
      <dgm:spPr/>
    </dgm:pt>
    <dgm:pt modelId="{9977656B-0D4B-4C5C-8F83-1690A0D8BEF8}" type="pres">
      <dgm:prSet presAssocID="{4D99E70C-6E04-409D-BB3E-D8A75B20E06B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594AD0AB-9131-486F-8EC2-AD4BF2C756FC}" type="pres">
      <dgm:prSet presAssocID="{9372E933-44D9-4239-AE6F-FB1E4A632833}" presName="spacer" presStyleCnt="0"/>
      <dgm:spPr/>
    </dgm:pt>
    <dgm:pt modelId="{6F9ADD8E-527C-48EF-A844-9D2D5FC662CB}" type="pres">
      <dgm:prSet presAssocID="{274FA01E-67F3-4C3E-8116-2E2826BB2B6A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0FC5111D-9A7C-43E6-B036-92DC76428A65}" type="pres">
      <dgm:prSet presAssocID="{94DC9E9C-C1BA-447B-8EE8-08E22E9F93FF}" presName="spacer" presStyleCnt="0"/>
      <dgm:spPr/>
    </dgm:pt>
    <dgm:pt modelId="{96EE4594-773C-4BB3-9DC9-BE7E851B8338}" type="pres">
      <dgm:prSet presAssocID="{E11E87DC-08E3-4C16-BDDA-AF2027762D96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2ECAD20D-06A9-43E7-9F06-FDFA51A8DC32}" type="pres">
      <dgm:prSet presAssocID="{E657828B-3E81-4949-BABC-ED982D32C720}" presName="spacer" presStyleCnt="0"/>
      <dgm:spPr/>
    </dgm:pt>
    <dgm:pt modelId="{D320BFC5-0898-4919-96F9-75B4219CE292}" type="pres">
      <dgm:prSet presAssocID="{3AA832FB-0347-4080-87C9-3E001D6A584D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E36A7B55-3C99-433B-850D-FD239409CA81}" type="pres">
      <dgm:prSet presAssocID="{48A48339-E39E-4DF8-83D6-16DE34240E13}" presName="spacer" presStyleCnt="0"/>
      <dgm:spPr/>
    </dgm:pt>
    <dgm:pt modelId="{F667AB1D-09AC-49DE-A6B2-943CA1CD6BE6}" type="pres">
      <dgm:prSet presAssocID="{EB5ADD98-136E-4D9A-B5B4-8493A27B63EC}" presName="parentText" presStyleLbl="node1" presStyleIdx="6" presStyleCnt="7" custLinFactNeighborX="157">
        <dgm:presLayoutVars>
          <dgm:chMax val="0"/>
          <dgm:bulletEnabled val="1"/>
        </dgm:presLayoutVars>
      </dgm:prSet>
      <dgm:spPr/>
    </dgm:pt>
  </dgm:ptLst>
  <dgm:cxnLst>
    <dgm:cxn modelId="{C7485210-E48F-43A8-96FB-2D53B19B378B}" type="presOf" srcId="{4A961AF7-660E-448C-8917-FAC796FF5549}" destId="{92E9E2B4-008E-4E79-8E12-AF033EA14122}" srcOrd="0" destOrd="0" presId="urn:microsoft.com/office/officeart/2005/8/layout/vList2"/>
    <dgm:cxn modelId="{DE3DD661-02CF-42A6-8A9B-C7AB3D90AFED}" srcId="{45EB0B0B-7C61-4F72-B392-BE778C8EE398}" destId="{274FA01E-67F3-4C3E-8116-2E2826BB2B6A}" srcOrd="3" destOrd="0" parTransId="{F2267ACB-76AE-4365-BB1C-E5DCF27C28A7}" sibTransId="{94DC9E9C-C1BA-447B-8EE8-08E22E9F93FF}"/>
    <dgm:cxn modelId="{9356206D-DA95-446B-9053-DE9923F5A4C2}" srcId="{45EB0B0B-7C61-4F72-B392-BE778C8EE398}" destId="{6C736DF0-A4BA-4CEC-A81F-6D243F643A0E}" srcOrd="1" destOrd="0" parTransId="{DCCA2016-6D44-4DCB-A333-936E2E36C725}" sibTransId="{EF0B5B83-16F5-4624-A147-63356ED8AB78}"/>
    <dgm:cxn modelId="{83830551-6159-4BEF-A10F-BC3293356B53}" type="presOf" srcId="{4D99E70C-6E04-409D-BB3E-D8A75B20E06B}" destId="{9977656B-0D4B-4C5C-8F83-1690A0D8BEF8}" srcOrd="0" destOrd="0" presId="urn:microsoft.com/office/officeart/2005/8/layout/vList2"/>
    <dgm:cxn modelId="{4EBBBA57-0FF8-4202-BD4F-F996CACCA1C9}" type="presOf" srcId="{EB5ADD98-136E-4D9A-B5B4-8493A27B63EC}" destId="{F667AB1D-09AC-49DE-A6B2-943CA1CD6BE6}" srcOrd="0" destOrd="0" presId="urn:microsoft.com/office/officeart/2005/8/layout/vList2"/>
    <dgm:cxn modelId="{F6208487-3B55-4278-A57C-9EF7782BDC0D}" srcId="{45EB0B0B-7C61-4F72-B392-BE778C8EE398}" destId="{4D99E70C-6E04-409D-BB3E-D8A75B20E06B}" srcOrd="2" destOrd="0" parTransId="{5FAF8481-6DA7-4C1C-A269-80729070155D}" sibTransId="{9372E933-44D9-4239-AE6F-FB1E4A632833}"/>
    <dgm:cxn modelId="{F1EAC48F-A80F-488F-85C1-7B9D43C813AA}" srcId="{45EB0B0B-7C61-4F72-B392-BE778C8EE398}" destId="{3AA832FB-0347-4080-87C9-3E001D6A584D}" srcOrd="5" destOrd="0" parTransId="{AE4C3876-71C5-4443-8D18-D9002197EBDE}" sibTransId="{48A48339-E39E-4DF8-83D6-16DE34240E13}"/>
    <dgm:cxn modelId="{9AD3EC91-CCB3-4BB6-B1E4-48E70346252D}" type="presOf" srcId="{3AA832FB-0347-4080-87C9-3E001D6A584D}" destId="{D320BFC5-0898-4919-96F9-75B4219CE292}" srcOrd="0" destOrd="0" presId="urn:microsoft.com/office/officeart/2005/8/layout/vList2"/>
    <dgm:cxn modelId="{FE014CBA-3650-4E4F-A3F5-CE47D59C250B}" type="presOf" srcId="{E11E87DC-08E3-4C16-BDDA-AF2027762D96}" destId="{96EE4594-773C-4BB3-9DC9-BE7E851B8338}" srcOrd="0" destOrd="0" presId="urn:microsoft.com/office/officeart/2005/8/layout/vList2"/>
    <dgm:cxn modelId="{0CC573BD-3ADC-4C14-B7EA-5A641DFC5CC3}" type="presOf" srcId="{45EB0B0B-7C61-4F72-B392-BE778C8EE398}" destId="{87E4002B-DBAD-4956-AB98-2C659A145CBE}" srcOrd="0" destOrd="0" presId="urn:microsoft.com/office/officeart/2005/8/layout/vList2"/>
    <dgm:cxn modelId="{005DDDC7-D53F-4FA6-90ED-9E1006CFEB60}" srcId="{45EB0B0B-7C61-4F72-B392-BE778C8EE398}" destId="{4A961AF7-660E-448C-8917-FAC796FF5549}" srcOrd="0" destOrd="0" parTransId="{BD26C07E-F2DC-4530-A4B3-DE524CC01493}" sibTransId="{E6A93297-7BC6-4F21-935F-2946D17A2121}"/>
    <dgm:cxn modelId="{C3B9FDC7-791B-4B03-965B-CC48795079EF}" type="presOf" srcId="{6C736DF0-A4BA-4CEC-A81F-6D243F643A0E}" destId="{F863A1EB-CDB1-4D7A-8FFA-9D6092E0E420}" srcOrd="0" destOrd="0" presId="urn:microsoft.com/office/officeart/2005/8/layout/vList2"/>
    <dgm:cxn modelId="{822544D1-8EE4-413B-AD65-1590C83584EA}" srcId="{45EB0B0B-7C61-4F72-B392-BE778C8EE398}" destId="{EB5ADD98-136E-4D9A-B5B4-8493A27B63EC}" srcOrd="6" destOrd="0" parTransId="{C26873C6-A172-4FB5-BFA8-3704F0E39D2D}" sibTransId="{02E6C850-DA4D-4AFB-AEF7-A41DB216458E}"/>
    <dgm:cxn modelId="{C77AA7F4-71AC-4B2B-8F35-9B744067E206}" srcId="{45EB0B0B-7C61-4F72-B392-BE778C8EE398}" destId="{E11E87DC-08E3-4C16-BDDA-AF2027762D96}" srcOrd="4" destOrd="0" parTransId="{9894B97A-DE4C-46FB-8B24-7F8E56AA17B6}" sibTransId="{E657828B-3E81-4949-BABC-ED982D32C720}"/>
    <dgm:cxn modelId="{8FAD1AFA-6026-4F2C-8764-EEE2309C305A}" type="presOf" srcId="{274FA01E-67F3-4C3E-8116-2E2826BB2B6A}" destId="{6F9ADD8E-527C-48EF-A844-9D2D5FC662CB}" srcOrd="0" destOrd="0" presId="urn:microsoft.com/office/officeart/2005/8/layout/vList2"/>
    <dgm:cxn modelId="{09581C52-1861-4D7D-B008-EB7371664975}" type="presParOf" srcId="{87E4002B-DBAD-4956-AB98-2C659A145CBE}" destId="{92E9E2B4-008E-4E79-8E12-AF033EA14122}" srcOrd="0" destOrd="0" presId="urn:microsoft.com/office/officeart/2005/8/layout/vList2"/>
    <dgm:cxn modelId="{2D146199-00D5-42B9-B668-68C19CFE56EC}" type="presParOf" srcId="{87E4002B-DBAD-4956-AB98-2C659A145CBE}" destId="{9D6236C6-447D-4F2F-9BCC-3B2928BDB902}" srcOrd="1" destOrd="0" presId="urn:microsoft.com/office/officeart/2005/8/layout/vList2"/>
    <dgm:cxn modelId="{9E1716C2-EA2F-49AD-9407-065DEE7A68A5}" type="presParOf" srcId="{87E4002B-DBAD-4956-AB98-2C659A145CBE}" destId="{F863A1EB-CDB1-4D7A-8FFA-9D6092E0E420}" srcOrd="2" destOrd="0" presId="urn:microsoft.com/office/officeart/2005/8/layout/vList2"/>
    <dgm:cxn modelId="{FA68D7D5-E40C-4F42-A5B1-3058B142C3EC}" type="presParOf" srcId="{87E4002B-DBAD-4956-AB98-2C659A145CBE}" destId="{E633806F-7D4B-451D-B826-651A70F06B23}" srcOrd="3" destOrd="0" presId="urn:microsoft.com/office/officeart/2005/8/layout/vList2"/>
    <dgm:cxn modelId="{D7A8E03F-6303-4B38-919B-A962A24A2C28}" type="presParOf" srcId="{87E4002B-DBAD-4956-AB98-2C659A145CBE}" destId="{9977656B-0D4B-4C5C-8F83-1690A0D8BEF8}" srcOrd="4" destOrd="0" presId="urn:microsoft.com/office/officeart/2005/8/layout/vList2"/>
    <dgm:cxn modelId="{9A843DE9-6FCA-4CFF-B924-C4B929913E6D}" type="presParOf" srcId="{87E4002B-DBAD-4956-AB98-2C659A145CBE}" destId="{594AD0AB-9131-486F-8EC2-AD4BF2C756FC}" srcOrd="5" destOrd="0" presId="urn:microsoft.com/office/officeart/2005/8/layout/vList2"/>
    <dgm:cxn modelId="{6029030B-4E19-4FBE-89F8-2854D923AC7D}" type="presParOf" srcId="{87E4002B-DBAD-4956-AB98-2C659A145CBE}" destId="{6F9ADD8E-527C-48EF-A844-9D2D5FC662CB}" srcOrd="6" destOrd="0" presId="urn:microsoft.com/office/officeart/2005/8/layout/vList2"/>
    <dgm:cxn modelId="{0748BDFA-529C-4FA3-BC67-56C2443D8FE5}" type="presParOf" srcId="{87E4002B-DBAD-4956-AB98-2C659A145CBE}" destId="{0FC5111D-9A7C-43E6-B036-92DC76428A65}" srcOrd="7" destOrd="0" presId="urn:microsoft.com/office/officeart/2005/8/layout/vList2"/>
    <dgm:cxn modelId="{7D2E5994-58D7-48D0-8C55-98C95D3B1FB4}" type="presParOf" srcId="{87E4002B-DBAD-4956-AB98-2C659A145CBE}" destId="{96EE4594-773C-4BB3-9DC9-BE7E851B8338}" srcOrd="8" destOrd="0" presId="urn:microsoft.com/office/officeart/2005/8/layout/vList2"/>
    <dgm:cxn modelId="{49F09B07-B2BD-4BAC-B3AB-D1A55BB81E9A}" type="presParOf" srcId="{87E4002B-DBAD-4956-AB98-2C659A145CBE}" destId="{2ECAD20D-06A9-43E7-9F06-FDFA51A8DC32}" srcOrd="9" destOrd="0" presId="urn:microsoft.com/office/officeart/2005/8/layout/vList2"/>
    <dgm:cxn modelId="{9101535A-1B2E-463D-80F4-AADC3BE6DFCA}" type="presParOf" srcId="{87E4002B-DBAD-4956-AB98-2C659A145CBE}" destId="{D320BFC5-0898-4919-96F9-75B4219CE292}" srcOrd="10" destOrd="0" presId="urn:microsoft.com/office/officeart/2005/8/layout/vList2"/>
    <dgm:cxn modelId="{AA5552B4-5D42-445E-9E55-80CBE43C42CC}" type="presParOf" srcId="{87E4002B-DBAD-4956-AB98-2C659A145CBE}" destId="{E36A7B55-3C99-433B-850D-FD239409CA81}" srcOrd="11" destOrd="0" presId="urn:microsoft.com/office/officeart/2005/8/layout/vList2"/>
    <dgm:cxn modelId="{813F8E0A-D9A4-488D-92B5-2DADB97BD387}" type="presParOf" srcId="{87E4002B-DBAD-4956-AB98-2C659A145CBE}" destId="{F667AB1D-09AC-49DE-A6B2-943CA1CD6BE6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ACDF14-5BCD-4BE1-AFA3-20319CDACA91}">
      <dsp:nvSpPr>
        <dsp:cNvPr id="0" name=""/>
        <dsp:cNvSpPr/>
      </dsp:nvSpPr>
      <dsp:spPr>
        <a:xfrm>
          <a:off x="1997657" y="824840"/>
          <a:ext cx="4280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2805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200218" y="868266"/>
        <a:ext cx="22932" cy="4586"/>
      </dsp:txXfrm>
    </dsp:sp>
    <dsp:sp modelId="{7B31756C-E831-4703-A369-F10B63E57D04}">
      <dsp:nvSpPr>
        <dsp:cNvPr id="0" name=""/>
        <dsp:cNvSpPr/>
      </dsp:nvSpPr>
      <dsp:spPr>
        <a:xfrm>
          <a:off x="5297" y="272312"/>
          <a:ext cx="1994159" cy="119649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7715" tIns="102570" rIns="97715" bIns="10257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Introduction</a:t>
          </a:r>
        </a:p>
      </dsp:txBody>
      <dsp:txXfrm>
        <a:off x="5297" y="272312"/>
        <a:ext cx="1994159" cy="1196495"/>
      </dsp:txXfrm>
    </dsp:sp>
    <dsp:sp modelId="{C1CF3182-09CA-40B5-AD31-329DD9BB3D58}">
      <dsp:nvSpPr>
        <dsp:cNvPr id="0" name=""/>
        <dsp:cNvSpPr/>
      </dsp:nvSpPr>
      <dsp:spPr>
        <a:xfrm>
          <a:off x="4450473" y="824840"/>
          <a:ext cx="4280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2805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653035" y="868266"/>
        <a:ext cx="22932" cy="4586"/>
      </dsp:txXfrm>
    </dsp:sp>
    <dsp:sp modelId="{6ADF61EB-180F-44BD-82CB-263E676A31F0}">
      <dsp:nvSpPr>
        <dsp:cNvPr id="0" name=""/>
        <dsp:cNvSpPr/>
      </dsp:nvSpPr>
      <dsp:spPr>
        <a:xfrm>
          <a:off x="2458113" y="272312"/>
          <a:ext cx="1994159" cy="119649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7715" tIns="102570" rIns="97715" bIns="10257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300" kern="1200"/>
            <a:t>Concepts</a:t>
          </a:r>
          <a:endParaRPr lang="en-US" sz="2300" kern="1200"/>
        </a:p>
      </dsp:txBody>
      <dsp:txXfrm>
        <a:off x="2458113" y="272312"/>
        <a:ext cx="1994159" cy="1196495"/>
      </dsp:txXfrm>
    </dsp:sp>
    <dsp:sp modelId="{AD26F628-4916-4E91-A864-93767970086B}">
      <dsp:nvSpPr>
        <dsp:cNvPr id="0" name=""/>
        <dsp:cNvSpPr/>
      </dsp:nvSpPr>
      <dsp:spPr>
        <a:xfrm>
          <a:off x="1002377" y="1467007"/>
          <a:ext cx="4905632" cy="428056"/>
        </a:xfrm>
        <a:custGeom>
          <a:avLst/>
          <a:gdLst/>
          <a:ahLst/>
          <a:cxnLst/>
          <a:rect l="0" t="0" r="0" b="0"/>
          <a:pathLst>
            <a:path>
              <a:moveTo>
                <a:pt x="4905632" y="0"/>
              </a:moveTo>
              <a:lnTo>
                <a:pt x="4905632" y="231128"/>
              </a:lnTo>
              <a:lnTo>
                <a:pt x="0" y="231128"/>
              </a:lnTo>
              <a:lnTo>
                <a:pt x="0" y="42805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32017" y="1678743"/>
        <a:ext cx="246351" cy="4586"/>
      </dsp:txXfrm>
    </dsp:sp>
    <dsp:sp modelId="{7FCA2356-0301-4C76-8CFD-4416A7D59148}">
      <dsp:nvSpPr>
        <dsp:cNvPr id="0" name=""/>
        <dsp:cNvSpPr/>
      </dsp:nvSpPr>
      <dsp:spPr>
        <a:xfrm>
          <a:off x="4910929" y="272312"/>
          <a:ext cx="1994159" cy="119649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7715" tIns="102570" rIns="97715" bIns="10257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300" kern="1200" dirty="0"/>
            <a:t>Block Diagram</a:t>
          </a:r>
          <a:endParaRPr lang="en-US" sz="2300" kern="1200" dirty="0"/>
        </a:p>
      </dsp:txBody>
      <dsp:txXfrm>
        <a:off x="4910929" y="272312"/>
        <a:ext cx="1994159" cy="1196495"/>
      </dsp:txXfrm>
    </dsp:sp>
    <dsp:sp modelId="{5E8448F4-894D-4136-9DEB-EBC0E9BD591C}">
      <dsp:nvSpPr>
        <dsp:cNvPr id="0" name=""/>
        <dsp:cNvSpPr/>
      </dsp:nvSpPr>
      <dsp:spPr>
        <a:xfrm>
          <a:off x="1997657" y="2479992"/>
          <a:ext cx="4280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28056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200218" y="2523419"/>
        <a:ext cx="22932" cy="4586"/>
      </dsp:txXfrm>
    </dsp:sp>
    <dsp:sp modelId="{5421164E-4B69-432D-93E2-7C0BBD9054D8}">
      <dsp:nvSpPr>
        <dsp:cNvPr id="0" name=""/>
        <dsp:cNvSpPr/>
      </dsp:nvSpPr>
      <dsp:spPr>
        <a:xfrm>
          <a:off x="5297" y="1927464"/>
          <a:ext cx="1994159" cy="119649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7715" tIns="102570" rIns="97715" bIns="10257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300" kern="1200"/>
            <a:t>How the application works?</a:t>
          </a:r>
          <a:endParaRPr lang="en-US" sz="2300" kern="1200"/>
        </a:p>
      </dsp:txBody>
      <dsp:txXfrm>
        <a:off x="5297" y="1927464"/>
        <a:ext cx="1994159" cy="1196495"/>
      </dsp:txXfrm>
    </dsp:sp>
    <dsp:sp modelId="{EE7698E6-6605-41E6-AF0D-98F7376CC3C1}">
      <dsp:nvSpPr>
        <dsp:cNvPr id="0" name=""/>
        <dsp:cNvSpPr/>
      </dsp:nvSpPr>
      <dsp:spPr>
        <a:xfrm>
          <a:off x="4450473" y="2479992"/>
          <a:ext cx="4280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2805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653035" y="2523419"/>
        <a:ext cx="22932" cy="4586"/>
      </dsp:txXfrm>
    </dsp:sp>
    <dsp:sp modelId="{5A0C8E50-40DB-4CAF-9FCF-6CCD5BBA00E4}">
      <dsp:nvSpPr>
        <dsp:cNvPr id="0" name=""/>
        <dsp:cNvSpPr/>
      </dsp:nvSpPr>
      <dsp:spPr>
        <a:xfrm>
          <a:off x="2458113" y="1927464"/>
          <a:ext cx="1994159" cy="119649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7715" tIns="102570" rIns="97715" bIns="10257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300" kern="1200"/>
            <a:t>Code Walkthrough</a:t>
          </a:r>
          <a:endParaRPr lang="en-US" sz="2300" kern="1200"/>
        </a:p>
      </dsp:txBody>
      <dsp:txXfrm>
        <a:off x="2458113" y="1927464"/>
        <a:ext cx="1994159" cy="1196495"/>
      </dsp:txXfrm>
    </dsp:sp>
    <dsp:sp modelId="{236E00D6-8777-437F-AFF9-5D100644AC23}">
      <dsp:nvSpPr>
        <dsp:cNvPr id="0" name=""/>
        <dsp:cNvSpPr/>
      </dsp:nvSpPr>
      <dsp:spPr>
        <a:xfrm>
          <a:off x="1002377" y="3122160"/>
          <a:ext cx="4905632" cy="428056"/>
        </a:xfrm>
        <a:custGeom>
          <a:avLst/>
          <a:gdLst/>
          <a:ahLst/>
          <a:cxnLst/>
          <a:rect l="0" t="0" r="0" b="0"/>
          <a:pathLst>
            <a:path>
              <a:moveTo>
                <a:pt x="4905632" y="0"/>
              </a:moveTo>
              <a:lnTo>
                <a:pt x="4905632" y="231128"/>
              </a:lnTo>
              <a:lnTo>
                <a:pt x="0" y="231128"/>
              </a:lnTo>
              <a:lnTo>
                <a:pt x="0" y="42805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32017" y="3333895"/>
        <a:ext cx="246351" cy="4586"/>
      </dsp:txXfrm>
    </dsp:sp>
    <dsp:sp modelId="{511B735C-B6A3-4982-B397-4E42EB24BB48}">
      <dsp:nvSpPr>
        <dsp:cNvPr id="0" name=""/>
        <dsp:cNvSpPr/>
      </dsp:nvSpPr>
      <dsp:spPr>
        <a:xfrm>
          <a:off x="4910929" y="1927464"/>
          <a:ext cx="1994159" cy="119649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7715" tIns="102570" rIns="97715" bIns="10257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300" kern="1200"/>
            <a:t>Demo</a:t>
          </a:r>
          <a:endParaRPr lang="en-US" sz="2300" kern="1200"/>
        </a:p>
      </dsp:txBody>
      <dsp:txXfrm>
        <a:off x="4910929" y="1927464"/>
        <a:ext cx="1994159" cy="1196495"/>
      </dsp:txXfrm>
    </dsp:sp>
    <dsp:sp modelId="{DD439C54-DDAC-45CA-BB53-BF1C5983EAC6}">
      <dsp:nvSpPr>
        <dsp:cNvPr id="0" name=""/>
        <dsp:cNvSpPr/>
      </dsp:nvSpPr>
      <dsp:spPr>
        <a:xfrm>
          <a:off x="1997657" y="4135144"/>
          <a:ext cx="4280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2805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200218" y="4178571"/>
        <a:ext cx="22932" cy="4586"/>
      </dsp:txXfrm>
    </dsp:sp>
    <dsp:sp modelId="{DBAD393B-BE5E-4BC1-A1FA-BB77E61B59D3}">
      <dsp:nvSpPr>
        <dsp:cNvPr id="0" name=""/>
        <dsp:cNvSpPr/>
      </dsp:nvSpPr>
      <dsp:spPr>
        <a:xfrm>
          <a:off x="5297" y="3582617"/>
          <a:ext cx="1994159" cy="119649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7715" tIns="102570" rIns="97715" bIns="10257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300" kern="1200"/>
            <a:t>Conclusion</a:t>
          </a:r>
          <a:endParaRPr lang="en-US" sz="2300" kern="1200"/>
        </a:p>
      </dsp:txBody>
      <dsp:txXfrm>
        <a:off x="5297" y="3582617"/>
        <a:ext cx="1994159" cy="1196495"/>
      </dsp:txXfrm>
    </dsp:sp>
    <dsp:sp modelId="{A48129CC-7CD7-41DF-9FC0-3B8E14609803}">
      <dsp:nvSpPr>
        <dsp:cNvPr id="0" name=""/>
        <dsp:cNvSpPr/>
      </dsp:nvSpPr>
      <dsp:spPr>
        <a:xfrm>
          <a:off x="4450473" y="4135144"/>
          <a:ext cx="4280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2805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653035" y="4178571"/>
        <a:ext cx="22932" cy="4586"/>
      </dsp:txXfrm>
    </dsp:sp>
    <dsp:sp modelId="{EF7DFC41-1453-43EF-943D-C77436D17CF0}">
      <dsp:nvSpPr>
        <dsp:cNvPr id="0" name=""/>
        <dsp:cNvSpPr/>
      </dsp:nvSpPr>
      <dsp:spPr>
        <a:xfrm>
          <a:off x="2458113" y="3582617"/>
          <a:ext cx="1994159" cy="119649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7715" tIns="102570" rIns="97715" bIns="10257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300" kern="1200"/>
            <a:t>References</a:t>
          </a:r>
          <a:endParaRPr lang="en-US" sz="2300" kern="1200"/>
        </a:p>
      </dsp:txBody>
      <dsp:txXfrm>
        <a:off x="2458113" y="3582617"/>
        <a:ext cx="1994159" cy="1196495"/>
      </dsp:txXfrm>
    </dsp:sp>
    <dsp:sp modelId="{4029FDF5-1CA9-4FEB-843C-7BE004BB881B}">
      <dsp:nvSpPr>
        <dsp:cNvPr id="0" name=""/>
        <dsp:cNvSpPr/>
      </dsp:nvSpPr>
      <dsp:spPr>
        <a:xfrm>
          <a:off x="4910929" y="3582617"/>
          <a:ext cx="1994159" cy="119649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7715" tIns="102570" rIns="97715" bIns="10257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300" kern="1200" dirty="0"/>
            <a:t>Credits</a:t>
          </a:r>
          <a:endParaRPr lang="en-US" sz="2300" kern="1200" dirty="0"/>
        </a:p>
      </dsp:txBody>
      <dsp:txXfrm>
        <a:off x="4910929" y="3582617"/>
        <a:ext cx="1994159" cy="11964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EB36C5-7DE0-4FC6-B765-EC6BCB505CA0}">
      <dsp:nvSpPr>
        <dsp:cNvPr id="0" name=""/>
        <dsp:cNvSpPr/>
      </dsp:nvSpPr>
      <dsp:spPr>
        <a:xfrm>
          <a:off x="0" y="57462"/>
          <a:ext cx="6910387" cy="6435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/>
            <a:t>Web Crawler using BFS (Breadth First Search)</a:t>
          </a:r>
          <a:endParaRPr lang="en-US" sz="2500" kern="1200"/>
        </a:p>
      </dsp:txBody>
      <dsp:txXfrm>
        <a:off x="31413" y="88875"/>
        <a:ext cx="6847561" cy="580674"/>
      </dsp:txXfrm>
    </dsp:sp>
    <dsp:sp modelId="{CABEB773-FA80-499F-9C7B-40513A43C7CF}">
      <dsp:nvSpPr>
        <dsp:cNvPr id="0" name=""/>
        <dsp:cNvSpPr/>
      </dsp:nvSpPr>
      <dsp:spPr>
        <a:xfrm>
          <a:off x="0" y="772962"/>
          <a:ext cx="6910387" cy="6435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/>
            <a:t>Jsoup (HTML to text conversion)</a:t>
          </a:r>
          <a:endParaRPr lang="en-US" sz="2500" kern="1200"/>
        </a:p>
      </dsp:txBody>
      <dsp:txXfrm>
        <a:off x="31413" y="804375"/>
        <a:ext cx="6847561" cy="580674"/>
      </dsp:txXfrm>
    </dsp:sp>
    <dsp:sp modelId="{F68FD9F3-C537-423F-A024-2FE95E3EFF4B}">
      <dsp:nvSpPr>
        <dsp:cNvPr id="0" name=""/>
        <dsp:cNvSpPr/>
      </dsp:nvSpPr>
      <dsp:spPr>
        <a:xfrm>
          <a:off x="0" y="1488462"/>
          <a:ext cx="6910387" cy="6435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/>
            <a:t>Tries</a:t>
          </a:r>
          <a:endParaRPr lang="en-US" sz="2500" kern="1200"/>
        </a:p>
      </dsp:txBody>
      <dsp:txXfrm>
        <a:off x="31413" y="1519875"/>
        <a:ext cx="6847561" cy="580674"/>
      </dsp:txXfrm>
    </dsp:sp>
    <dsp:sp modelId="{593C8F12-0AEF-4974-86E5-235B814FD221}">
      <dsp:nvSpPr>
        <dsp:cNvPr id="0" name=""/>
        <dsp:cNvSpPr/>
      </dsp:nvSpPr>
      <dsp:spPr>
        <a:xfrm>
          <a:off x="0" y="2203962"/>
          <a:ext cx="6910387" cy="6435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/>
            <a:t>Autocomplete</a:t>
          </a:r>
          <a:endParaRPr lang="en-US" sz="2500" kern="1200"/>
        </a:p>
      </dsp:txBody>
      <dsp:txXfrm>
        <a:off x="31413" y="2235375"/>
        <a:ext cx="6847561" cy="580674"/>
      </dsp:txXfrm>
    </dsp:sp>
    <dsp:sp modelId="{BE942CA2-643F-4937-9E97-10EB06532FF2}">
      <dsp:nvSpPr>
        <dsp:cNvPr id="0" name=""/>
        <dsp:cNvSpPr/>
      </dsp:nvSpPr>
      <dsp:spPr>
        <a:xfrm>
          <a:off x="0" y="2919462"/>
          <a:ext cx="6910387" cy="6435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/>
            <a:t>Java Regex</a:t>
          </a:r>
          <a:endParaRPr lang="en-US" sz="2500" kern="1200"/>
        </a:p>
      </dsp:txBody>
      <dsp:txXfrm>
        <a:off x="31413" y="2950875"/>
        <a:ext cx="6847561" cy="580674"/>
      </dsp:txXfrm>
    </dsp:sp>
    <dsp:sp modelId="{3A6615DD-2C37-48FF-AEA4-A36810619464}">
      <dsp:nvSpPr>
        <dsp:cNvPr id="0" name=""/>
        <dsp:cNvSpPr/>
      </dsp:nvSpPr>
      <dsp:spPr>
        <a:xfrm>
          <a:off x="0" y="3634962"/>
          <a:ext cx="6910387" cy="6435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 dirty="0"/>
            <a:t>Sorting (Quick and Insertion sorting)</a:t>
          </a:r>
          <a:endParaRPr lang="en-US" sz="2500" kern="1200" dirty="0"/>
        </a:p>
      </dsp:txBody>
      <dsp:txXfrm>
        <a:off x="31413" y="3666375"/>
        <a:ext cx="6847561" cy="580674"/>
      </dsp:txXfrm>
    </dsp:sp>
    <dsp:sp modelId="{0DE3B740-BAA3-463D-BC7E-E04FEC44140F}">
      <dsp:nvSpPr>
        <dsp:cNvPr id="0" name=""/>
        <dsp:cNvSpPr/>
      </dsp:nvSpPr>
      <dsp:spPr>
        <a:xfrm>
          <a:off x="0" y="4350462"/>
          <a:ext cx="6910387" cy="6435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/>
            <a:t>String Tokenizer</a:t>
          </a:r>
          <a:endParaRPr lang="en-US" sz="2500" kern="1200"/>
        </a:p>
      </dsp:txBody>
      <dsp:txXfrm>
        <a:off x="31413" y="4381875"/>
        <a:ext cx="6847561" cy="58067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E9E2B4-008E-4E79-8E12-AF033EA14122}">
      <dsp:nvSpPr>
        <dsp:cNvPr id="0" name=""/>
        <dsp:cNvSpPr/>
      </dsp:nvSpPr>
      <dsp:spPr>
        <a:xfrm>
          <a:off x="0" y="41289"/>
          <a:ext cx="10058399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000" kern="1200"/>
            <a:t>User searches for a word/text.</a:t>
          </a:r>
          <a:endParaRPr lang="en-US" sz="2000" kern="1200"/>
        </a:p>
      </dsp:txBody>
      <dsp:txXfrm>
        <a:off x="23417" y="64706"/>
        <a:ext cx="10011565" cy="432866"/>
      </dsp:txXfrm>
    </dsp:sp>
    <dsp:sp modelId="{F863A1EB-CDB1-4D7A-8FFA-9D6092E0E420}">
      <dsp:nvSpPr>
        <dsp:cNvPr id="0" name=""/>
        <dsp:cNvSpPr/>
      </dsp:nvSpPr>
      <dsp:spPr>
        <a:xfrm>
          <a:off x="0" y="578589"/>
          <a:ext cx="10058399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000" kern="1200"/>
            <a:t>Web crawler crawls the web pages for relevant results.</a:t>
          </a:r>
          <a:endParaRPr lang="en-US" sz="2000" kern="1200"/>
        </a:p>
      </dsp:txBody>
      <dsp:txXfrm>
        <a:off x="23417" y="602006"/>
        <a:ext cx="10011565" cy="432866"/>
      </dsp:txXfrm>
    </dsp:sp>
    <dsp:sp modelId="{9977656B-0D4B-4C5C-8F83-1690A0D8BEF8}">
      <dsp:nvSpPr>
        <dsp:cNvPr id="0" name=""/>
        <dsp:cNvSpPr/>
      </dsp:nvSpPr>
      <dsp:spPr>
        <a:xfrm>
          <a:off x="0" y="1115890"/>
          <a:ext cx="10058399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000" kern="1200"/>
            <a:t>Jsoup HTML parser converts web pages to text format.</a:t>
          </a:r>
          <a:endParaRPr lang="en-US" sz="2000" kern="1200"/>
        </a:p>
      </dsp:txBody>
      <dsp:txXfrm>
        <a:off x="23417" y="1139307"/>
        <a:ext cx="10011565" cy="432866"/>
      </dsp:txXfrm>
    </dsp:sp>
    <dsp:sp modelId="{6F9ADD8E-527C-48EF-A844-9D2D5FC662CB}">
      <dsp:nvSpPr>
        <dsp:cNvPr id="0" name=""/>
        <dsp:cNvSpPr/>
      </dsp:nvSpPr>
      <dsp:spPr>
        <a:xfrm>
          <a:off x="0" y="1653190"/>
          <a:ext cx="10058399" cy="4797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000" kern="1200"/>
            <a:t>The text is converted to Tries.</a:t>
          </a:r>
          <a:endParaRPr lang="en-US" sz="2000" kern="1200"/>
        </a:p>
      </dsp:txBody>
      <dsp:txXfrm>
        <a:off x="23417" y="1676607"/>
        <a:ext cx="10011565" cy="432866"/>
      </dsp:txXfrm>
    </dsp:sp>
    <dsp:sp modelId="{96EE4594-773C-4BB3-9DC9-BE7E851B8338}">
      <dsp:nvSpPr>
        <dsp:cNvPr id="0" name=""/>
        <dsp:cNvSpPr/>
      </dsp:nvSpPr>
      <dsp:spPr>
        <a:xfrm>
          <a:off x="0" y="2190490"/>
          <a:ext cx="10058399" cy="4797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000" kern="1200"/>
            <a:t>Web crawler gives the list of results(URL, Title, Description, Tries).</a:t>
          </a:r>
          <a:endParaRPr lang="en-US" sz="2000" kern="1200"/>
        </a:p>
      </dsp:txBody>
      <dsp:txXfrm>
        <a:off x="23417" y="2213907"/>
        <a:ext cx="10011565" cy="432866"/>
      </dsp:txXfrm>
    </dsp:sp>
    <dsp:sp modelId="{D320BFC5-0898-4919-96F9-75B4219CE292}">
      <dsp:nvSpPr>
        <dsp:cNvPr id="0" name=""/>
        <dsp:cNvSpPr/>
      </dsp:nvSpPr>
      <dsp:spPr>
        <a:xfrm>
          <a:off x="0" y="2727790"/>
          <a:ext cx="10058399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000" kern="1200" dirty="0"/>
            <a:t>Results sorted using Quick and Insertion Sort algorithm.</a:t>
          </a:r>
          <a:endParaRPr lang="en-US" sz="2000" kern="1200" dirty="0"/>
        </a:p>
      </dsp:txBody>
      <dsp:txXfrm>
        <a:off x="23417" y="2751207"/>
        <a:ext cx="10011565" cy="432866"/>
      </dsp:txXfrm>
    </dsp:sp>
    <dsp:sp modelId="{F667AB1D-09AC-49DE-A6B2-943CA1CD6BE6}">
      <dsp:nvSpPr>
        <dsp:cNvPr id="0" name=""/>
        <dsp:cNvSpPr/>
      </dsp:nvSpPr>
      <dsp:spPr>
        <a:xfrm>
          <a:off x="0" y="3265090"/>
          <a:ext cx="10058399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000" kern="1200"/>
            <a:t>Display Results</a:t>
          </a:r>
          <a:endParaRPr lang="en-US" sz="2000" kern="1200"/>
        </a:p>
      </dsp:txBody>
      <dsp:txXfrm>
        <a:off x="23417" y="3288507"/>
        <a:ext cx="10011565" cy="4328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eg>
</file>

<file path=ppt/media/image3.jpg>
</file>

<file path=ppt/media/image4.png>
</file>

<file path=ppt/media/image5.svg>
</file>

<file path=ppt/media/image6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7740D-05B3-48A5-AA96-8A68A3206C65}" type="datetimeFigureOut">
              <a:rPr lang="en-CA" smtClean="0"/>
              <a:t>2020-04-03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206A7D-CC9A-4E09-A623-0F50D6C1F84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084749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206A7D-CC9A-4E09-A623-0F50D6C1F848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4250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206A7D-CC9A-4E09-A623-0F50D6C1F848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071292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206A7D-CC9A-4E09-A623-0F50D6C1F848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1093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206A7D-CC9A-4E09-A623-0F50D6C1F848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64145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C025D-7445-4489-9159-174067D499E0}" type="datetimeFigureOut">
              <a:rPr lang="en-CA" smtClean="0"/>
              <a:t>2020-04-03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D7906-F7F0-481D-A5E0-A6BC9E8EAF03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6060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C025D-7445-4489-9159-174067D499E0}" type="datetimeFigureOut">
              <a:rPr lang="en-CA" smtClean="0"/>
              <a:t>2020-04-03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D7906-F7F0-481D-A5E0-A6BC9E8EAF0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63529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C025D-7445-4489-9159-174067D499E0}" type="datetimeFigureOut">
              <a:rPr lang="en-CA" smtClean="0"/>
              <a:t>2020-04-03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D7906-F7F0-481D-A5E0-A6BC9E8EAF0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5120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C025D-7445-4489-9159-174067D499E0}" type="datetimeFigureOut">
              <a:rPr lang="en-CA" smtClean="0"/>
              <a:t>2020-04-03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D7906-F7F0-481D-A5E0-A6BC9E8EAF0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9907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C025D-7445-4489-9159-174067D499E0}" type="datetimeFigureOut">
              <a:rPr lang="en-CA" smtClean="0"/>
              <a:t>2020-04-03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D7906-F7F0-481D-A5E0-A6BC9E8EAF03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5793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C025D-7445-4489-9159-174067D499E0}" type="datetimeFigureOut">
              <a:rPr lang="en-CA" smtClean="0"/>
              <a:t>2020-04-03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D7906-F7F0-481D-A5E0-A6BC9E8EAF0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4226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C025D-7445-4489-9159-174067D499E0}" type="datetimeFigureOut">
              <a:rPr lang="en-CA" smtClean="0"/>
              <a:t>2020-04-03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D7906-F7F0-481D-A5E0-A6BC9E8EAF0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94999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C025D-7445-4489-9159-174067D499E0}" type="datetimeFigureOut">
              <a:rPr lang="en-CA" smtClean="0"/>
              <a:t>2020-04-03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D7906-F7F0-481D-A5E0-A6BC9E8EAF0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537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C025D-7445-4489-9159-174067D499E0}" type="datetimeFigureOut">
              <a:rPr lang="en-CA" smtClean="0"/>
              <a:t>2020-04-03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D7906-F7F0-481D-A5E0-A6BC9E8EAF0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3210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B6C025D-7445-4489-9159-174067D499E0}" type="datetimeFigureOut">
              <a:rPr lang="en-CA" smtClean="0"/>
              <a:t>2020-04-03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80D7906-F7F0-481D-A5E0-A6BC9E8EAF0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77493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C025D-7445-4489-9159-174067D499E0}" type="datetimeFigureOut">
              <a:rPr lang="en-CA" smtClean="0"/>
              <a:t>2020-04-03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D7906-F7F0-481D-A5E0-A6BC9E8EAF0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9414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B6C025D-7445-4489-9159-174067D499E0}" type="datetimeFigureOut">
              <a:rPr lang="en-CA" smtClean="0"/>
              <a:t>2020-04-03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80D7906-F7F0-481D-A5E0-A6BC9E8EAF03}" type="slidenum">
              <a:rPr lang="en-CA" smtClean="0"/>
              <a:t>‹#›</a:t>
            </a:fld>
            <a:endParaRPr lang="en-CA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871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6">
            <a:extLst>
              <a:ext uri="{FF2B5EF4-FFF2-40B4-BE49-F238E27FC236}">
                <a16:creationId xmlns:a16="http://schemas.microsoft.com/office/drawing/2014/main" id="{600B5AE2-C5CC-499C-8F2D-249888BE2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8">
            <a:extLst>
              <a:ext uri="{FF2B5EF4-FFF2-40B4-BE49-F238E27FC236}">
                <a16:creationId xmlns:a16="http://schemas.microsoft.com/office/drawing/2014/main" id="{BA7A3698-B350-40E5-8475-9BCC41A08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6" name="Straight Connector 20">
            <a:extLst>
              <a:ext uri="{FF2B5EF4-FFF2-40B4-BE49-F238E27FC236}">
                <a16:creationId xmlns:a16="http://schemas.microsoft.com/office/drawing/2014/main" id="{0AC655C7-EC94-4BE6-84C8-2F9EFBBB2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22">
            <a:extLst>
              <a:ext uri="{FF2B5EF4-FFF2-40B4-BE49-F238E27FC236}">
                <a16:creationId xmlns:a16="http://schemas.microsoft.com/office/drawing/2014/main" id="{5CF81D86-BDBA-477C-B7DD-8D359BB99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71E792-906E-4E0B-A4D9-B2E4F4A43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4771" y="634946"/>
            <a:ext cx="6574972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spc="-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Web Search Engine</a:t>
            </a:r>
          </a:p>
        </p:txBody>
      </p:sp>
      <p:pic>
        <p:nvPicPr>
          <p:cNvPr id="12" name="Picture 3" descr="C:\Users\manan\Desktop\download.jfif">
            <a:extLst>
              <a:ext uri="{FF2B5EF4-FFF2-40B4-BE49-F238E27FC236}">
                <a16:creationId xmlns:a16="http://schemas.microsoft.com/office/drawing/2014/main" id="{E6C4B4D0-725D-4FD0-BC7D-25CA6E77AD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71" r="13038" b="2"/>
          <a:stretch/>
        </p:blipFill>
        <p:spPr bwMode="auto">
          <a:xfrm>
            <a:off x="804281" y="1570921"/>
            <a:ext cx="3251273" cy="4318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Straight Connector 24">
            <a:extLst>
              <a:ext uri="{FF2B5EF4-FFF2-40B4-BE49-F238E27FC236}">
                <a16:creationId xmlns:a16="http://schemas.microsoft.com/office/drawing/2014/main" id="{C65F3E9C-EF11-4F8F-A621-399C7A3E6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4770" y="2086188"/>
            <a:ext cx="608976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007BEB-1BFF-47B2-946A-E1D40301A4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17432" y="2170575"/>
            <a:ext cx="6460939" cy="550074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 8547: Advance </a:t>
            </a: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Computing Concepts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Rectangle 26">
            <a:extLst>
              <a:ext uri="{FF2B5EF4-FFF2-40B4-BE49-F238E27FC236}">
                <a16:creationId xmlns:a16="http://schemas.microsoft.com/office/drawing/2014/main" id="{88AA064E-5F6E-4024-BC28-EDDC3DFC7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8">
            <a:extLst>
              <a:ext uri="{FF2B5EF4-FFF2-40B4-BE49-F238E27FC236}">
                <a16:creationId xmlns:a16="http://schemas.microsoft.com/office/drawing/2014/main" id="{03B29638-4838-4B9B-B9DB-96E542BAF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5D68E2-B57D-4860-9B7B-0ACFDBE031F2}"/>
              </a:ext>
            </a:extLst>
          </p:cNvPr>
          <p:cNvSpPr txBox="1"/>
          <p:nvPr/>
        </p:nvSpPr>
        <p:spPr>
          <a:xfrm flipH="1">
            <a:off x="8064293" y="4323356"/>
            <a:ext cx="351407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Prepared By: </a:t>
            </a:r>
            <a:r>
              <a:rPr lang="en-US" b="1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Group 12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Aayushee Dave(110023928)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Manan Parmar (110022360)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Rahul Pandya(110024678)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Richa Gupta(110013520)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01640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D4BD0-9DB2-4675-9CD0-C4FA7C9A6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1E749-E9B9-42BB-8839-78F0FC2E0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CA" sz="2800" dirty="0"/>
              <a:t>Class Slides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CA" sz="2800" dirty="0"/>
              <a:t>Java Documentation: https://docs.oracle.com/javase/8/ docs/</a:t>
            </a:r>
            <a:r>
              <a:rPr lang="en-CA" sz="2800" dirty="0" err="1"/>
              <a:t>api</a:t>
            </a:r>
            <a:r>
              <a:rPr lang="en-CA" sz="2800" dirty="0"/>
              <a:t>/overview-summary.html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CA" sz="2800" dirty="0" err="1"/>
              <a:t>Baeldung</a:t>
            </a:r>
            <a:r>
              <a:rPr lang="en-CA" sz="2800" dirty="0"/>
              <a:t> Documentation: https://www.baeldung.com/spring-boot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CA" sz="2800" dirty="0"/>
              <a:t>Web Crawler: http://www.netinstructions.com/how-to-make-a-simple-web-crawler-in-java/</a:t>
            </a:r>
          </a:p>
        </p:txBody>
      </p:sp>
    </p:spTree>
    <p:extLst>
      <p:ext uri="{BB962C8B-B14F-4D97-AF65-F5344CB8AC3E}">
        <p14:creationId xmlns:p14="http://schemas.microsoft.com/office/powerpoint/2010/main" val="1632046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49F6E-C5FE-49EF-92BF-143D35A3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Credits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A0654-C0EC-4523-9C3F-074CFBEAE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CA" sz="2800" dirty="0"/>
              <a:t>Dr. Luis Rueda, Professor in University of Windsor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CA" sz="2800" dirty="0"/>
              <a:t>Dr. Abed </a:t>
            </a:r>
            <a:r>
              <a:rPr lang="en-CA" sz="2800" dirty="0" err="1"/>
              <a:t>Alkhateeb</a:t>
            </a:r>
            <a:r>
              <a:rPr lang="en-CA" sz="2800" dirty="0"/>
              <a:t> , Professor in University of Windsor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CA" sz="2800" dirty="0"/>
              <a:t>Rahul Bharadwaj and Musab Naik, TAs</a:t>
            </a:r>
          </a:p>
        </p:txBody>
      </p:sp>
    </p:spTree>
    <p:extLst>
      <p:ext uri="{BB962C8B-B14F-4D97-AF65-F5344CB8AC3E}">
        <p14:creationId xmlns:p14="http://schemas.microsoft.com/office/powerpoint/2010/main" val="11979591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6">
            <a:extLst>
              <a:ext uri="{FF2B5EF4-FFF2-40B4-BE49-F238E27FC236}">
                <a16:creationId xmlns:a16="http://schemas.microsoft.com/office/drawing/2014/main" id="{52C0B2E1-0268-42EC-ABD3-94F81A05B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2256B4-48EA-40FC-BBC0-AA1EE6E00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D44BCCA-102D-4A9D-B1E4-2450CAF0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19D5A7-8282-4DD7-915F-A8FBE66B5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8921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Thank  You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F3985C0-E548-44D2-B30E-F3E42DADE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84543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A6B16355-27FB-445B-B646-02AB73637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60BD91B-D4EA-4F0D-A38B-EFAF9A0AD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7212" y="634946"/>
            <a:ext cx="3372529" cy="5055904"/>
          </a:xfrm>
        </p:spPr>
        <p:txBody>
          <a:bodyPr anchor="ctr">
            <a:normAutofit/>
          </a:bodyPr>
          <a:lstStyle/>
          <a:p>
            <a:r>
              <a:rPr lang="en-US"/>
              <a:t>Contents</a:t>
            </a:r>
            <a:endParaRPr lang="en-CA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6DA680F-F6AC-453E-A8BF-C5BDED2851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6B3BF2E5-C3AB-441F-A430-491119C56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D07C90B-B81A-473B-8919-CA924E61FF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5A60A917-01AA-49BB-BFB7-3FED04DA3AC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39281571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21345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D2564-148D-421A-A401-BA10DD188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Introduction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0C86E-14A7-493C-B352-E7FF2138E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CA" sz="3200" dirty="0"/>
              <a:t>The web search engine takes user input to be searched and provides accurate reference links based on efficient concepts (data structures and algorithms) used in development of the system.</a:t>
            </a:r>
          </a:p>
        </p:txBody>
      </p:sp>
    </p:spTree>
    <p:extLst>
      <p:ext uri="{BB962C8B-B14F-4D97-AF65-F5344CB8AC3E}">
        <p14:creationId xmlns:p14="http://schemas.microsoft.com/office/powerpoint/2010/main" val="2173965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6B16355-27FB-445B-B646-02AB73637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B347CC-460B-4266-B456-28992C07D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7212" y="634946"/>
            <a:ext cx="3372529" cy="5055904"/>
          </a:xfrm>
        </p:spPr>
        <p:txBody>
          <a:bodyPr anchor="ctr">
            <a:normAutofit/>
          </a:bodyPr>
          <a:lstStyle/>
          <a:p>
            <a:r>
              <a:rPr lang="en-CA" dirty="0"/>
              <a:t>Concepts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6DA680F-F6AC-453E-A8BF-C5BDED2851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6B3BF2E5-C3AB-441F-A430-491119C56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07C90B-B81A-473B-8919-CA924E61FF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E3E3CD5B-6499-436A-B5DC-4770B8D502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1331391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27622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F8C5B-7025-4EFB-AB65-E4B43C2C7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CA" dirty="0"/>
              <a:t>How the application works?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D3E1025-4951-4B27-A84D-E784D698541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5154183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62969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AFD34-8FC8-4726-A63D-793ECD294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Block Diagram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487A33A-2033-404E-91E4-88A427D1C5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4910" y="1846263"/>
            <a:ext cx="9322505" cy="4022725"/>
          </a:xfrm>
        </p:spPr>
      </p:pic>
    </p:spTree>
    <p:extLst>
      <p:ext uri="{BB962C8B-B14F-4D97-AF65-F5344CB8AC3E}">
        <p14:creationId xmlns:p14="http://schemas.microsoft.com/office/powerpoint/2010/main" val="931161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7A2D3-1BB3-4B11-A54C-9AA57DD52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CA" dirty="0"/>
            </a:br>
            <a:br>
              <a:rPr lang="en-CA" dirty="0"/>
            </a:br>
            <a:br>
              <a:rPr lang="en-CA" dirty="0"/>
            </a:br>
            <a:br>
              <a:rPr lang="en-CA" dirty="0"/>
            </a:br>
            <a:br>
              <a:rPr lang="en-CA" dirty="0"/>
            </a:br>
            <a:br>
              <a:rPr lang="en-CA" dirty="0"/>
            </a:br>
            <a:br>
              <a:rPr lang="en-CA" dirty="0"/>
            </a:br>
            <a:br>
              <a:rPr lang="en-CA" dirty="0"/>
            </a:br>
            <a:r>
              <a:rPr lang="en-CA" dirty="0"/>
              <a:t>Code Walkthrough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1F285EA-DD7F-4DC9-BD12-892E341CB3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72452" y="1607398"/>
            <a:ext cx="5330114" cy="5330114"/>
          </a:xfrm>
        </p:spPr>
      </p:pic>
    </p:spTree>
    <p:extLst>
      <p:ext uri="{BB962C8B-B14F-4D97-AF65-F5344CB8AC3E}">
        <p14:creationId xmlns:p14="http://schemas.microsoft.com/office/powerpoint/2010/main" val="2440624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C331E-5B52-4EA8-AD2A-A4B092DE5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Demo</a:t>
            </a:r>
          </a:p>
        </p:txBody>
      </p:sp>
      <p:pic>
        <p:nvPicPr>
          <p:cNvPr id="6" name="DemoVideo">
            <a:hlinkClick r:id="" action="ppaction://media"/>
            <a:extLst>
              <a:ext uri="{FF2B5EF4-FFF2-40B4-BE49-F238E27FC236}">
                <a16:creationId xmlns:a16="http://schemas.microsoft.com/office/drawing/2014/main" id="{4CF915B7-E806-4B9C-833E-1F8223B4A13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30410" y="1862028"/>
            <a:ext cx="7731179" cy="4346751"/>
          </a:xfrm>
        </p:spPr>
      </p:pic>
    </p:spTree>
    <p:extLst>
      <p:ext uri="{BB962C8B-B14F-4D97-AF65-F5344CB8AC3E}">
        <p14:creationId xmlns:p14="http://schemas.microsoft.com/office/powerpoint/2010/main" val="1777368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5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B6A5E-9C28-45B2-8ACC-DB37F8DBE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B3831-D783-4F17-82F2-6FDE86F289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3200" dirty="0"/>
              <a:t>We learnt to implement various concepts to create real world application. Also, we learnt to recognize which algorithm, concept or feature would be the best suitable to create an efficient application.</a:t>
            </a:r>
          </a:p>
          <a:p>
            <a:r>
              <a:rPr lang="en-CA" sz="3200" dirty="0"/>
              <a:t>Example: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CA" sz="3000" dirty="0"/>
              <a:t>Quick select or Quick sort, when?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CA" sz="3000" dirty="0"/>
              <a:t>Tries over Boyer Moore &amp; KMP, why?</a:t>
            </a:r>
          </a:p>
        </p:txBody>
      </p:sp>
    </p:spTree>
    <p:extLst>
      <p:ext uri="{BB962C8B-B14F-4D97-AF65-F5344CB8AC3E}">
        <p14:creationId xmlns:p14="http://schemas.microsoft.com/office/powerpoint/2010/main" val="266703188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333</Words>
  <Application>Microsoft Office PowerPoint</Application>
  <PresentationFormat>Widescreen</PresentationFormat>
  <Paragraphs>57</Paragraphs>
  <Slides>12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Wingdings</vt:lpstr>
      <vt:lpstr>Retrospect</vt:lpstr>
      <vt:lpstr>Web Search Engine</vt:lpstr>
      <vt:lpstr>Contents</vt:lpstr>
      <vt:lpstr>Introduction</vt:lpstr>
      <vt:lpstr>Concepts</vt:lpstr>
      <vt:lpstr>How the application works?</vt:lpstr>
      <vt:lpstr>Block Diagram</vt:lpstr>
      <vt:lpstr>         Code Walkthrough</vt:lpstr>
      <vt:lpstr>Demo</vt:lpstr>
      <vt:lpstr>Conclusion</vt:lpstr>
      <vt:lpstr>References</vt:lpstr>
      <vt:lpstr>Credits</vt:lpstr>
      <vt:lpstr>Thank 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Search Engine</dc:title>
  <dc:creator>Richa Gupta</dc:creator>
  <cp:lastModifiedBy>Rahul Pandya</cp:lastModifiedBy>
  <cp:revision>2</cp:revision>
  <dcterms:created xsi:type="dcterms:W3CDTF">2020-04-02T22:41:02Z</dcterms:created>
  <dcterms:modified xsi:type="dcterms:W3CDTF">2020-04-03T19:30:27Z</dcterms:modified>
</cp:coreProperties>
</file>